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920" r:id="rId4"/>
  </p:sldMasterIdLst>
  <p:notesMasterIdLst>
    <p:notesMasterId r:id="rId20"/>
  </p:notesMasterIdLst>
  <p:handoutMasterIdLst>
    <p:handoutMasterId r:id="rId21"/>
  </p:handoutMasterIdLst>
  <p:sldIdLst>
    <p:sldId id="911" r:id="rId5"/>
    <p:sldId id="912" r:id="rId6"/>
    <p:sldId id="913" r:id="rId7"/>
    <p:sldId id="914" r:id="rId8"/>
    <p:sldId id="917" r:id="rId9"/>
    <p:sldId id="918" r:id="rId10"/>
    <p:sldId id="921" r:id="rId11"/>
    <p:sldId id="922" r:id="rId12"/>
    <p:sldId id="923" r:id="rId13"/>
    <p:sldId id="925" r:id="rId14"/>
    <p:sldId id="930" r:id="rId15"/>
    <p:sldId id="932" r:id="rId16"/>
    <p:sldId id="938" r:id="rId17"/>
    <p:sldId id="939" r:id="rId18"/>
    <p:sldId id="940" r:id="rId19"/>
  </p:sldIdLst>
  <p:sldSz cx="12192000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7E1307-2B6A-DF7F-8DF3-0E9F156CA546}" name="D'ADAMO Gaetano (BUDG)" initials="DG" userId="D'ADAMO Gaetano (BUDG)" providerId="None"/>
  <p188:author id="{59681A21-CD9B-F770-4E64-0C268E51B8AB}" name="FARIA Julia (BUDG)" initials="F(" userId="S::julia.faria@ec.europa.eu::83a950ba-6e99-4f04-b3f7-4f05d43d4e75" providerId="AD"/>
  <p188:author id="{B6100722-7FD9-6C3E-4347-63D1242F92DE}" name="BUREA Alina (BUDG)" initials="" userId="S::Alina.BUREA@ec.europa.eu::d52886ba-2e82-4c0d-9b69-0fd68c4f83e6" providerId="AD"/>
  <p188:author id="{37BD1A2D-CE89-A843-4734-4DB80AB72846}" name="KIROVA Elena (BUDG)" initials="K(" userId="S::elena.kirova@ec.europa.eu::8b528ef6-6984-4f9b-a3f4-95408dbfe176" providerId="AD"/>
  <p188:author id="{4783EA40-75B2-18ED-9907-C39800435753}" name="D'ADAMO Gaetano (BUDG)" initials="" userId="S::Gaetano.D'ADAMO@ec.europa.eu::f4bff504-cdfb-4e96-80bb-00a74d00ba88" providerId="AD"/>
  <p188:author id="{3DAD4E49-CE3F-0A82-1914-661C724B316D}" name="KIROVA Elena (BUDG)" initials="EK" userId="S::Elena.KIROVA@ec.europa.eu::8b528ef6-6984-4f9b-a3f4-95408dbfe176" providerId="AD"/>
  <p188:author id="{6CFB5049-2D29-CC15-378C-B01324ED1DAD}" name="BUREA Alina (BUDG)" initials="B(" userId="S::alina.burea@ec.europa.eu::d52886ba-2e82-4c0d-9b69-0fd68c4f83e6" providerId="AD"/>
  <p188:author id="{9E444D4E-96BA-8353-EF8D-892AD5A3684C}" name="POIRIER Felix (BUDG)" initials="FP" userId="S::Felix.POIRIER@ec.europa.eu::0d8b4b1a-dd7d-4498-bf13-11a960b7b363" providerId="AD"/>
  <p188:author id="{64F0AD52-280B-7C59-4F02-7DA1F7483761}" name="JUHL Niklas (BUDG)" initials="NJ" userId="S::Niklas.JUHL@ec.europa.eu::cb716d32-5875-45c2-93c5-9315bd1d42f9" providerId="AD"/>
  <p188:author id="{5AFD5C5B-F39F-F364-FC17-85D8D8AF2372}" name="ACEDO MONTOYA Lourdes (BUDG)" initials="A(" userId="S::lourdes.acedo-montoya@ec.europa.eu::fe95b4ff-8130-4241-a606-5fffcf57ab8a" providerId="AD"/>
  <p188:author id="{064E825B-7CF8-EF43-7888-916C2D178AA2}" name="DJIKOVA Viktoria (BUDG-EXT)" initials="VD" userId="S::Viktoria.DJIKOVA@ext.ec.europa.eu::4fe374ef-a8e4-406c-9d7b-c36a1653cf1d" providerId="AD"/>
  <p188:author id="{D3BEB760-5C38-1F81-A0F9-CF4215AB060F}" name="ZIANI ZERYOUH Ayoub (BUDG-EXT)" initials="AZ" userId="S::Ayoub.ZIANI-ZERYOUH@ext.ec.europa.eu::5719a4fe-98f8-4a34-a4e6-142ac236b29b" providerId="AD"/>
  <p188:author id="{CFEDFA6C-7A20-5AC8-09F8-B72427EEC64B}" name="KROBATH Martina (BUDG)" initials="K(" userId="S::martina.krobath@ec.europa.eu::ee288836-1e16-4f0e-9c2b-48a98923902f" providerId="AD"/>
  <p188:author id="{A3779B80-BCB3-723A-E438-F1A126BFE0A8}" name="AMARO ALFAIATE Maria Joao (BUDG)" initials="" userId="S::Maria-Joao.ALFAIATE@ec.europa.eu::1347199b-2159-45f2-9d9c-dfd0ed5aacb2" providerId="AD"/>
  <p188:author id="{B3BF809D-37DB-6346-E182-6E861F649633}" name="D'URSEL Eugenie (BUDG)" initials="D(" userId="S::eugenie.dursel@ec.europa.eu::33920939-41ba-4bfc-854f-b059ef722f97" providerId="AD"/>
  <p188:author id="{2CC640A0-E415-93C8-06D2-B283D0C6A9A7}" name="FARIA Julia (BUDG)" initials="JF" userId="S::Julia.FARIA@ec.europa.eu::83a950ba-6e99-4f04-b3f7-4f05d43d4e75" providerId="AD"/>
  <p188:author id="{138B5DAA-B7DD-4A55-916D-8907A30096DF}" name="BASCHIERI Elena (BUDG)" initials="B(" userId="S::elena.baschieri@ec.europa.eu::07ea7ca8-b7bc-4ba6-a9a2-45664a634ad3" providerId="AD"/>
  <p188:author id="{D37069AC-69AB-6662-E7C5-1875BA498414}" name="ACEDO MONTOYA Lourdes (BUDG)" initials="LA" userId="S::Lourdes.ACEDO-MONTOYA@ec.europa.eu::fe95b4ff-8130-4241-a606-5fffcf57ab8a" providerId="AD"/>
  <p188:author id="{85EBB2B2-3C7B-785E-78A8-28D7C0D914C9}" name="DAUKANTIENE Rasa (BUDG)" initials="RD" userId="S::Rasa.DAUKANTIENE@ec.europa.eu::62edee0e-10c8-46bf-84c2-fd367aed18c7" providerId="AD"/>
  <p188:author id="{B86150B4-6A85-7E32-2DBD-599171EFF430}" name="AMARO ALFAIATE Maria Joao (BUDG)" initials="A(" userId="S::maria-joao.alfaiate@ec.europa.eu::1347199b-2159-45f2-9d9c-dfd0ed5aacb2" providerId="AD"/>
  <p188:author id="{2E2300BB-3600-9605-D889-1716CA631F92}" name="MAUREY Marie (BUDG)" initials="MM" userId="S::Marie.MAUREY@ec.europa.eu::0e653b0d-fd2e-4e76-b7be-55ea3fe26fd4" providerId="AD"/>
  <p188:author id="{EA3F49BC-CF54-33B4-DBF5-02686FD32B04}" name="PEREZ PEINADO Guillermo (BUDG-EXT)" initials="GP" userId="S::Guillermo.PEREZ-PEINADO@ext.ec.europa.eu::9f5c945e-370d-4fb1-849d-4cfcb5e40bd9" providerId="AD"/>
  <p188:author id="{CDA740C9-1D42-0135-72D9-6E5CF2E635EB}" name="LIEBIG Johannes (BUDG)" initials="" userId="S::Johannes.LIEBIG@ec.europa.eu::9d373394-99b6-4ab5-a374-fd6f67c5c531" providerId="AD"/>
  <p188:author id="{B4A647CC-613C-7F3B-D7AF-35AAC796EB1E}" name="HOFFMANS Louk (BUDG)" initials="H(" userId="S::louk.hoffmans@ec.europa.eu::88d42cfc-6f4d-4a58-be4a-0e9321e56e81" providerId="AD"/>
  <p188:author id="{9BF60DD1-9EDD-81A1-7744-5B664FA023B2}" name="D'ADAMO Gaetano (BUDG)" initials="D(" userId="S::gaetano.d'adamo@ec.europa.eu::f4bff504-cdfb-4e96-80bb-00a74d00ba88" providerId="AD"/>
  <p188:author id="{7DF7B6D1-7613-B44B-26B9-E5D0B8C7EDD1}" name="ENCULESCU Silvana Andreea (BUDG)" initials="E(" userId="S::silvana-andreea.enculescu@ec.europa.eu::131b54e2-1e1b-4155-be27-7b969b6d6f9d" providerId="AD"/>
  <p188:author id="{F3302CD6-F75B-2C43-98D4-BAC133FE7CF4}" name="LIRA GOMES PARREIRA Joyce (BUDG)" initials="JL" userId="S::Joyce.LIRA-GOMES-PARREIRA@ec.europa.eu::c6eb2731-457b-42c5-af53-bdaa3c70d526" providerId="AD"/>
  <p188:author id="{45EF98E5-0686-DABF-B6C8-31FB25F8B973}" name="DE LA PARRA GERARD Daphne (BUDG)" initials="" userId="S::Daphne.GERARD@ec.europa.eu::7acaa0fe-cecd-4e48-8950-769ed4e7c306" providerId="AD"/>
  <p188:author id="{D2E62BE9-146B-D08F-FF91-2BECA8F87099}" name="MAUREY Marie (BUDG)" initials="M(" userId="S::marie.maurey@ec.europa.eu::0e653b0d-fd2e-4e76-b7be-55ea3fe26fd4" providerId="AD"/>
  <p188:author id="{C05383F3-1795-6C0B-5859-22F85252F5B1}" name="LAMBRECHT Regine (ESTAT-EXT)" initials="RL" userId="S::Regine.LAMBRECHT@ext.ec.europa.eu::1a5166bf-0d9b-4429-b96c-64f3c887b7a8" providerId="AD"/>
  <p188:author id="{046C0CFA-2A68-EC7D-B3CD-047004DDDFCD}" name="AMARO ALFAIATE Maria Joao (BUDG)" initials="MJA" userId="AMARO ALFAIATE Maria Joao (BUDG)" providerId="None"/>
  <p188:author id="{323DDDFA-DE6B-7087-D136-1051DC1D8E6A}" name="DE LA PARRA GERARD Daphne (BUDG)" initials="D(" userId="S::daphne.gerard@ec.europa.eu::7acaa0fe-cecd-4e48-8950-769ed4e7c306" providerId="AD"/>
  <p188:author id="{4E73A9FE-7A25-0B0B-383C-976F724884E9}" name="BECHER Christopher (SG)" initials="B(" userId="S::christopher.becher@ec.europa.eu::06a041d2-d760-4512-ae72-67d507f9b8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BFF"/>
    <a:srgbClr val="5E93CE"/>
    <a:srgbClr val="699BD1"/>
    <a:srgbClr val="89B0DB"/>
    <a:srgbClr val="004DE6"/>
    <a:srgbClr val="003399"/>
    <a:srgbClr val="EDCC05"/>
    <a:srgbClr val="FFED00"/>
    <a:srgbClr val="D8315B"/>
    <a:srgbClr val="B9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62" y="55"/>
      </p:cViewPr>
      <p:guideLst>
        <p:guide orient="horz" pos="1094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6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6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58775" y="1243013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910" y="4777195"/>
            <a:ext cx="5335270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6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7607" y="9428586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66910" y="4777195"/>
            <a:ext cx="5335270" cy="39086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A7454-F5F2-CB7B-A208-69F7C8CB9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A5A55-962E-F91A-F991-83EE025B6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64093-0615-8F36-A39D-4E86A163D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69F1-1E37-2AB9-1AB5-1486CF8A4D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4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DF30-8789-E0D2-ADCE-206BE203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F388E-FBAC-5819-6C06-237A82C2B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CFA10-E177-A8B4-488A-2653C08B2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DDB64-8241-B2EC-198C-01E8EB6022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060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14049-5D00-7266-BED9-64DE6A66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AC177-4769-2683-83D8-3343EFD76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5907B-42C8-DD93-BA13-0769B0178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2C36E-D6F7-EE74-089D-B355EC036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92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08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44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3004F-6A8E-4D5F-2235-099D3B5C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C4E51-4FA8-C382-897F-E5F100400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89B96-AC6B-AFD6-3BB1-4F50290D3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E2004-BEC7-EC09-DE89-2D34CF2C69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70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C4538-F933-F388-58AC-A0A973D5F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83282-91F1-E70B-9301-39AC313BC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51A95-B509-170A-1CBE-1A7E32441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4D72B-7830-D1C8-81B0-834C95E5FE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387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09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444D8-7D37-5409-90B3-85F6E9D1A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E9F4E-A549-EDE9-4E73-195A54FD8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8B0CD-1B13-2078-5213-7BDD94DC9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A7F3-5D19-CCEC-A1D9-0CFF0F188E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4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42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56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B5E4-A58E-902C-0298-47C8D14FD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EE373-FB62-98CC-93EE-E7B50FDAD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1D8B3-02EE-6DB0-994B-63FAFE46D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40B37-E6DE-5604-FE40-D0CFCDEEFC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11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pic>
        <p:nvPicPr>
          <p:cNvPr id="7" name="Picture 6" descr="A black and yellow sign with white text&#10;&#10;AI-generated content may be incorrect.">
            <a:extLst>
              <a:ext uri="{FF2B5EF4-FFF2-40B4-BE49-F238E27FC236}">
                <a16:creationId xmlns:a16="http://schemas.microsoft.com/office/drawing/2014/main" id="{5814A857-E93A-A919-F2A4-6C226CEEB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4025" y="466187"/>
            <a:ext cx="1610207" cy="18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1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accent1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38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A69828-BDA3-A0E8-D0BD-4F0C2E5000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2C2875-4782-3214-62FA-C38D558F1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ack and yellow sign with white text&#10;&#10;AI-generated content may be incorrect.">
            <a:extLst>
              <a:ext uri="{FF2B5EF4-FFF2-40B4-BE49-F238E27FC236}">
                <a16:creationId xmlns:a16="http://schemas.microsoft.com/office/drawing/2014/main" id="{21CDAFA4-0099-7700-ECFC-9E7489BEC3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299" y="693965"/>
            <a:ext cx="1610207" cy="18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D96B-6BBF-8538-2294-4CD2DF0D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EDCC-13FB-DA6D-297E-1963C6899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11805-894B-DB30-78D6-DF72D707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4F1E1-32E6-4F3C-98FE-A352F8FF2203}" type="datetimeFigureOut">
              <a:rPr lang="en-IE" smtClean="0"/>
              <a:t>29/01/2026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46AD-B9ED-27C3-B292-9A75612B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40A38-884F-0DD3-B885-EC6F7E5F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BFC6-AFD7-452D-AC31-8EC86AFEBE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71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69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885714" cy="81690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971"/>
            <a:ext cx="10515600" cy="3842127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accent1"/>
              </a:buClr>
              <a:buSzPct val="100000"/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9" r:id="rId38"/>
    <p:sldLayoutId id="2147483958" r:id="rId39"/>
    <p:sldLayoutId id="2147483960" r:id="rId40"/>
    <p:sldLayoutId id="2147483961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D9C3637-0779-60B7-5A90-2EF7356A1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185AE-C29E-3B79-265F-3B053FFDD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screen&#10;&#10;AI-generated content may be incorrect.">
            <a:extLst>
              <a:ext uri="{FF2B5EF4-FFF2-40B4-BE49-F238E27FC236}">
                <a16:creationId xmlns:a16="http://schemas.microsoft.com/office/drawing/2014/main" id="{B9A4C2B4-FCD1-24BC-F047-03475A3C92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DE560-BC56-A910-D7B6-F2B6A93D5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hart&#10;&#10;AI-generated content may be incorrect.">
            <a:extLst>
              <a:ext uri="{FF2B5EF4-FFF2-40B4-BE49-F238E27FC236}">
                <a16:creationId xmlns:a16="http://schemas.microsoft.com/office/drawing/2014/main" id="{AE3A812A-155F-F289-5352-BB54CDA05F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00A87-BAED-CBDD-2F94-B95471535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ue and white diagram&#10;&#10;AI-generated content may be incorrect.">
            <a:extLst>
              <a:ext uri="{FF2B5EF4-FFF2-40B4-BE49-F238E27FC236}">
                <a16:creationId xmlns:a16="http://schemas.microsoft.com/office/drawing/2014/main" id="{B8C33627-1B49-25B7-AEEE-83C9391DD9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6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14046-7ACA-3A30-D801-490BCCD1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9001BC7-E6E0-AEF0-EFD8-7BD7C8CD1E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C01176-43EA-F345-27CE-15D1D279B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51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685BCF52-A5F9-EFFB-C9DD-E48357D049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FAE0ECF-6AE8-60AC-06E9-D444BA4C56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36D3-F9CB-3DAF-D998-B6497D13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blue and yellow bars&#10;&#10;AI-generated content may be incorrect.">
            <a:extLst>
              <a:ext uri="{FF2B5EF4-FFF2-40B4-BE49-F238E27FC236}">
                <a16:creationId xmlns:a16="http://schemas.microsoft.com/office/drawing/2014/main" id="{1654AE75-0F9D-467D-DAB2-25CCE43507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0121-88CA-593E-2D2F-FEC28746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budget&#10;&#10;AI-generated content may be incorrect.">
            <a:extLst>
              <a:ext uri="{FF2B5EF4-FFF2-40B4-BE49-F238E27FC236}">
                <a16:creationId xmlns:a16="http://schemas.microsoft.com/office/drawing/2014/main" id="{9968546C-E0D7-AE08-340A-C06A7D2472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1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B49CD8A-5BB6-D811-A9FF-4692D5843E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3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diagram of a plan&#10;&#10;AI-generated content may be incorrect.">
            <a:extLst>
              <a:ext uri="{FF2B5EF4-FFF2-40B4-BE49-F238E27FC236}">
                <a16:creationId xmlns:a16="http://schemas.microsoft.com/office/drawing/2014/main" id="{E63AC616-5AC7-312A-1440-FE78111914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4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36B0-EA06-0709-1C96-FB22B6AAB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artnership plan&#10;&#10;AI-generated content may be incorrect.">
            <a:extLst>
              <a:ext uri="{FF2B5EF4-FFF2-40B4-BE49-F238E27FC236}">
                <a16:creationId xmlns:a16="http://schemas.microsoft.com/office/drawing/2014/main" id="{3F217C7B-037C-FDBC-8B54-6AA7A53A48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5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-up of a graph&#10;&#10;AI-generated content may be incorrect.">
            <a:extLst>
              <a:ext uri="{FF2B5EF4-FFF2-40B4-BE49-F238E27FC236}">
                <a16:creationId xmlns:a16="http://schemas.microsoft.com/office/drawing/2014/main" id="{527A9547-938E-D946-A6D6-967A453362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artnership plan&#10;&#10;AI-generated content may be incorrect.">
            <a:extLst>
              <a:ext uri="{FF2B5EF4-FFF2-40B4-BE49-F238E27FC236}">
                <a16:creationId xmlns:a16="http://schemas.microsoft.com/office/drawing/2014/main" id="{2DA301BE-67B7-0303-6F8B-CD009EB4BD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510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MFF palette">
      <a:dk1>
        <a:sysClr val="windowText" lastClr="000000"/>
      </a:dk1>
      <a:lt1>
        <a:sysClr val="window" lastClr="FFFFFF"/>
      </a:lt1>
      <a:dk2>
        <a:srgbClr val="0E2841"/>
      </a:dk2>
      <a:lt2>
        <a:srgbClr val="BBD1EA"/>
      </a:lt2>
      <a:accent1>
        <a:srgbClr val="003399"/>
      </a:accent1>
      <a:accent2>
        <a:srgbClr val="FFED00"/>
      </a:accent2>
      <a:accent3>
        <a:srgbClr val="FF8600"/>
      </a:accent3>
      <a:accent4>
        <a:srgbClr val="D8315B"/>
      </a:accent4>
      <a:accent5>
        <a:srgbClr val="545E75"/>
      </a:accent5>
      <a:accent6>
        <a:srgbClr val="7371FC"/>
      </a:accent6>
      <a:hlink>
        <a:srgbClr val="467886"/>
      </a:hlink>
      <a:folHlink>
        <a:srgbClr val="E1EBFF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.pptx  -  Read-Only" id="{A476E394-1417-47A8-998E-FFB3C413DF64}" vid="{1C6DC389-8EFF-4C14-8109-DFBA60FF7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bb6c6c-4d94-454f-8202-9d986d2cf40c">
      <Terms xmlns="http://schemas.microsoft.com/office/infopath/2007/PartnerControls"/>
    </lcf76f155ced4ddcb4097134ff3c332f>
    <TaxCatchAll xmlns="d3c1eb4e-7577-42ef-991f-7d064735e0e5">
      <Value>101</Value>
      <Value>1699</Value>
      <Value>2482</Value>
      <Value>125</Value>
      <Value>109</Value>
      <Value>1689</Value>
      <Value>1700</Value>
    </TaxCatchAll>
    <RelatedPages xmlns="d3c1eb4e-7577-42ef-991f-7d064735e0e5" xsi:nil="true"/>
    <mf7baa9dfe8e4a7198e2ed7ac40a28e9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 - PowerPoint - slide deck</TermName>
          <TermId xmlns="http://schemas.microsoft.com/office/infopath/2007/PartnerControls">de86ab55-cd86-478b-991d-8f2fbaf447c5</TermId>
        </TermInfo>
      </Terms>
    </mf7baa9dfe8e4a7198e2ed7ac40a28e9>
    <g3fab4e8933c4714a3ed6ea8195ddf64 xmlns="1fbb6c6c-4d94-454f-8202-9d986d2cf40c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3ebff0bd-a113-c5a0-3c39-0e1a483ba873</TermId>
        </TermInfo>
      </Terms>
    </g3fab4e8933c4714a3ed6ea8195ddf64>
    <b80065262d6b4269adfaf5df5be40397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Multiannual Financial Framework (MFF)</TermName>
          <TermId xmlns="http://schemas.microsoft.com/office/infopath/2007/PartnerControls">214a5db5-e903-4c4e-be1b-86c4a83c17e4</TermId>
        </TermInfo>
      </Terms>
    </b80065262d6b4269adfaf5df5be40397>
    <l03f6647080a4ed1999d96e73aa3c355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BUDG.E.4</TermName>
          <TermId xmlns="http://schemas.microsoft.com/office/infopath/2007/PartnerControls">c0b20ddc-1b7e-4c9f-b354-5fb2714eb470</TermId>
        </TermInfo>
      </Terms>
    </l03f6647080a4ed1999d96e73aa3c355>
    <oabdf6842dc340c29682f122bede3128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Multiannual planning</TermName>
          <TermId xmlns="http://schemas.microsoft.com/office/infopath/2007/PartnerControls">2a4b1522-1027-4ce5-a1d1-81deaa30bffa</TermId>
        </TermInfo>
      </Terms>
    </oabdf6842dc340c29682f122bede3128>
    <DocumentDescription xmlns="1fbb6c6c-4d94-454f-8202-9d986d2cf40c" xsi:nil="true"/>
    <PublishingExpirationDate xmlns="http://schemas.microsoft.com/sharepoint/v3" xsi:nil="true"/>
    <l386a31364e24d3dbc8e007a1dd34657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EU institutions, bodies ＆ agencies</TermName>
          <TermId xmlns="http://schemas.microsoft.com/office/infopath/2007/PartnerControls">916e17ef-be4d-4f91-83bb-ce2934b42185</TermId>
        </TermInfo>
      </Terms>
    </l386a31364e24d3dbc8e007a1dd34657>
    <c20ba6713aee47169a86fa6de1a28713 xmlns="d3c1eb4e-7577-42ef-991f-7d064735e0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EU BUDGET</TermName>
          <TermId xmlns="http://schemas.microsoft.com/office/infopath/2007/PartnerControls">bba03f23-2489-44b7-a005-70d81d059e86</TermId>
        </TermInfo>
      </Terms>
    </c20ba6713aee47169a86fa6de1a28713>
    <PublishingStartDate xmlns="http://schemas.microsoft.com/sharepoint/v3" xsi:nil="true"/>
    <RelatedArticles xmlns="d3c1eb4e-7577-42ef-991f-7d064735e0e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7B3C33FF5D30428584B0A174ED0670" ma:contentTypeVersion="88" ma:contentTypeDescription="Create a new document." ma:contentTypeScope="" ma:versionID="8194123e3918c55b336bfd497bb4412b">
  <xsd:schema xmlns:xsd="http://www.w3.org/2001/XMLSchema" xmlns:xs="http://www.w3.org/2001/XMLSchema" xmlns:p="http://schemas.microsoft.com/office/2006/metadata/properties" xmlns:ns1="http://schemas.microsoft.com/sharepoint/v3" xmlns:ns2="d3c1eb4e-7577-42ef-991f-7d064735e0e5" xmlns:ns3="1fbb6c6c-4d94-454f-8202-9d986d2cf40c" targetNamespace="http://schemas.microsoft.com/office/2006/metadata/properties" ma:root="true" ma:fieldsID="f7317c6109eef615e533f1e86dbb4b6c" ns1:_="" ns2:_="" ns3:_="">
    <xsd:import namespace="http://schemas.microsoft.com/sharepoint/v3"/>
    <xsd:import namespace="d3c1eb4e-7577-42ef-991f-7d064735e0e5"/>
    <xsd:import namespace="1fbb6c6c-4d94-454f-8202-9d986d2cf40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1:PublishingStartDate" minOccurs="0"/>
                <xsd:element ref="ns1:PublishingExpirationDate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2:RelatedPages" minOccurs="0"/>
                <xsd:element ref="ns2:RelatedPages_x003a_ID" minOccurs="0"/>
                <xsd:element ref="ns2:l386a31364e24d3dbc8e007a1dd34657" minOccurs="0"/>
                <xsd:element ref="ns2:oabdf6842dc340c29682f122bede3128" minOccurs="0"/>
                <xsd:element ref="ns2:mf7baa9dfe8e4a7198e2ed7ac40a28e9" minOccurs="0"/>
                <xsd:element ref="ns2:l03f6647080a4ed1999d96e73aa3c355" minOccurs="0"/>
                <xsd:element ref="ns2:c20ba6713aee47169a86fa6de1a28713" minOccurs="0"/>
                <xsd:element ref="ns2:b80065262d6b4269adfaf5df5be40397" minOccurs="0"/>
                <xsd:element ref="ns3:DocumentDescription" minOccurs="0"/>
                <xsd:element ref="ns2:RelatedArticles" minOccurs="0"/>
                <xsd:element ref="ns2:RelatedArticles_x003a_ID" minOccurs="0"/>
                <xsd:element ref="ns3:g3fab4e8933c4714a3ed6ea8195ddf64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9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10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1eb4e-7577-42ef-991f-7d064735e0e5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449b80f-f7fb-4b75-8bcd-2fe6d1686fdc}" ma:internalName="TaxCatchAll" ma:showField="CatchAllData" ma:web="d3c1eb4e-7577-42ef-991f-7d064735e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latedPages" ma:index="21" nillable="true" ma:displayName="RelatedPages" ma:description="Related Pages looup multi by title" ma:format="Dropdown" ma:list="7fc0d237-8cc0-477e-a443-3142de50dacf" ma:internalName="RelatedPages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latedPages_x003a_ID" ma:index="22" nillable="true" ma:displayName="RelatedPages:ID" ma:list="{7fc0d237-8cc0-477e-a443-3142de50dacf}" ma:internalName="RelatedPages_x003A_ID" ma:readOnly="true" ma:showField="ID" ma:web="d3c1eb4e-7577-42ef-991f-7d064735e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386a31364e24d3dbc8e007a1dd34657" ma:index="24" nillable="true" ma:taxonomy="true" ma:internalName="l386a31364e24d3dbc8e007a1dd34657" ma:taxonomyFieldName="BUDGpediaAccessLevel" ma:displayName="BUDGpediaAccessLevel" ma:default="" ma:fieldId="{5386a313-64e2-4d3d-bc8e-007a1dd34657}" ma:sspId="22b2fad6-9d2c-441c-a321-3f5f1e9bd928" ma:termSetId="a56d6d4c-71c0-478f-8b04-ce289ee6fe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abdf6842dc340c29682f122bede3128" ma:index="26" nillable="true" ma:taxonomy="true" ma:internalName="oabdf6842dc340c29682f122bede3128" ma:taxonomyFieldName="BUDGpediaBranch" ma:displayName="Branch" ma:default="" ma:fieldId="{8abdf684-2dc3-40c2-9682-f122bede3128}" ma:sspId="22b2fad6-9d2c-441c-a321-3f5f1e9bd928" ma:termSetId="92a6bb3b-e828-48bd-9176-1d790867ba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f7baa9dfe8e4a7198e2ed7ac40a28e9" ma:index="28" nillable="true" ma:taxonomy="true" ma:internalName="mf7baa9dfe8e4a7198e2ed7ac40a28e9" ma:taxonomyFieldName="BUDGpediaDocumentNature" ma:displayName="DocumentNature" ma:default="" ma:fieldId="{6f7baa9d-fe8e-4a71-98e2-ed7ac40a28e9}" ma:taxonomyMulti="true" ma:sspId="22b2fad6-9d2c-441c-a321-3f5f1e9bd928" ma:termSetId="a50c6aa5-45e4-464a-a842-2ef0859db5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03f6647080a4ed1999d96e73aa3c355" ma:index="30" nillable="true" ma:taxonomy="true" ma:internalName="l03f6647080a4ed1999d96e73aa3c355" ma:taxonomyFieldName="OwnerUnit" ma:displayName="OwnerUnit" ma:default="" ma:fieldId="{503f6647-080a-4ed1-999d-96e73aa3c355}" ma:sspId="22b2fad6-9d2c-441c-a321-3f5f1e9bd928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20ba6713aee47169a86fa6de1a28713" ma:index="32" nillable="true" ma:taxonomy="true" ma:internalName="c20ba6713aee47169a86fa6de1a28713" ma:taxonomyFieldName="Pillar" ma:displayName="Pillar" ma:default="" ma:fieldId="{c20ba671-3aee-4716-9a86-fa6de1a28713}" ma:sspId="22b2fad6-9d2c-441c-a321-3f5f1e9bd928" ma:termSetId="92a6bb3b-e828-48bd-9176-1d790867ba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80065262d6b4269adfaf5df5be40397" ma:index="34" nillable="true" ma:taxonomy="true" ma:internalName="b80065262d6b4269adfaf5df5be40397" ma:taxonomyFieldName="BUDGpediaParentPage" ma:displayName="Subbranch" ma:default="" ma:fieldId="{b8006526-2d6b-4269-adfa-f5df5be40397}" ma:sspId="22b2fad6-9d2c-441c-a321-3f5f1e9bd928" ma:termSetId="92a6bb3b-e828-48bd-9176-1d790867ba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latedArticles" ma:index="36" nillable="true" ma:displayName="RelatedArticles" ma:description="related articles for articles from FRAN_Articles list" ma:list="{9a268a83-7ed5-4735-9daa-7b7028cb1463}" ma:internalName="RelatedArticles" ma:showField="Title" ma:web="d3c1eb4e-7577-42ef-991f-7d064735e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latedArticles_x003a_ID" ma:index="37" nillable="true" ma:displayName="RelatedArticles:ID" ma:list="{9a268a83-7ed5-4735-9daa-7b7028cb1463}" ma:internalName="RelatedArticles_x003A_ID" ma:readOnly="true" ma:showField="ID" ma:web="d3c1eb4e-7577-42ef-991f-7d064735e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b6c6c-4d94-454f-8202-9d986d2cf4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ocumentDescription" ma:index="35" nillable="true" ma:displayName="DocumentDescription" ma:format="Dropdown" ma:internalName="DocumentDescription">
      <xsd:simpleType>
        <xsd:restriction base="dms:Text">
          <xsd:maxLength value="255"/>
        </xsd:restriction>
      </xsd:simpleType>
    </xsd:element>
    <xsd:element name="g3fab4e8933c4714a3ed6ea8195ddf64" ma:index="39" nillable="true" ma:taxonomy="true" ma:internalName="g3fab4e8933c4714a3ed6ea8195ddf64" ma:taxonomyFieldName="Language" ma:displayName="Language" ma:default="" ma:fieldId="{03fab4e8-933c-4714-a3ed-6ea8195ddf64}" ma:sspId="22b2fad6-9d2c-441c-a321-3f5f1e9bd928" ma:termSetId="afe355f1-1f25-8628-6569-f89b967bc6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FileDisplay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B6F83-6DDD-48D8-857B-BE72EE2D0B99}">
  <ds:schemaRefs>
    <ds:schemaRef ds:uri="http://purl.org/dc/elements/1.1/"/>
    <ds:schemaRef ds:uri="1fbb6c6c-4d94-454f-8202-9d986d2cf40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d3c1eb4e-7577-42ef-991f-7d064735e0e5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578E49-555D-4D0C-B802-355039F0D8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559EED-C6DD-4F69-B236-EEE6FCC19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c1eb4e-7577-42ef-991f-7d064735e0e5"/>
    <ds:schemaRef ds:uri="1fbb6c6c-4d94-454f-8202-9d986d2cf4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12</Words>
  <Application>Microsoft Office PowerPoint</Application>
  <PresentationFormat>Widescreen</PresentationFormat>
  <Paragraphs>12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colour palette new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presentation on the MFF 2028-2034 proposal for general use (non editable)</dc:title>
  <dc:creator>BAGNATO Sergio (COMM)</dc:creator>
  <cp:lastModifiedBy>BOSELLI Simone (SG REFORM)</cp:lastModifiedBy>
  <cp:revision>4</cp:revision>
  <cp:lastPrinted>2025-10-21T10:13:03Z</cp:lastPrinted>
  <dcterms:created xsi:type="dcterms:W3CDTF">2025-02-13T16:07:08Z</dcterms:created>
  <dcterms:modified xsi:type="dcterms:W3CDTF">2026-01-29T07:50:16Z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2023-09-26T10:27:54Z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5f9041e0-26c3-439f-9557-91c751557f9e</vt:lpwstr>
  </property>
  <property fmtid="{D5CDD505-2E9C-101B-9397-08002B2CF9AE}" pid="8" name="MSIP_Label_6bd9ddd1-4d20-43f6-abfa-fc3c07406f9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0x010100887B3C33FF5D30428584B0A174ED0670</vt:lpwstr>
  </property>
  <property fmtid="{D5CDD505-2E9C-101B-9397-08002B2CF9AE}" pid="11" name="Pillar">
    <vt:lpwstr>101;#EU BUDGET|bba03f23-2489-44b7-a005-70d81d059e86</vt:lpwstr>
  </property>
  <property fmtid="{D5CDD505-2E9C-101B-9397-08002B2CF9AE}" pid="12" name="OnPremPillar">
    <vt:lpwstr/>
  </property>
  <property fmtid="{D5CDD505-2E9C-101B-9397-08002B2CF9AE}" pid="13" name="BUDGpediaAccessLevel">
    <vt:lpwstr>109;#EU institutions, bodies ＆ agencies|916e17ef-be4d-4f91-83bb-ce2934b42185</vt:lpwstr>
  </property>
  <property fmtid="{D5CDD505-2E9C-101B-9397-08002B2CF9AE}" pid="14" name="BUDGpediaBranch">
    <vt:lpwstr>1699;#Multiannual planning|2a4b1522-1027-4ce5-a1d1-81deaa30bffa</vt:lpwstr>
  </property>
  <property fmtid="{D5CDD505-2E9C-101B-9397-08002B2CF9AE}" pid="15" name="l28cb89c18fa451b936a5c2333c829a7">
    <vt:lpwstr/>
  </property>
  <property fmtid="{D5CDD505-2E9C-101B-9397-08002B2CF9AE}" pid="16" name="BUDGpediaParentPage">
    <vt:lpwstr>1700;#Multiannual Financial Framework (MFF)|214a5db5-e903-4c4e-be1b-86c4a83c17e4</vt:lpwstr>
  </property>
  <property fmtid="{D5CDD505-2E9C-101B-9397-08002B2CF9AE}" pid="17" name="BUDGpedia_Branch">
    <vt:lpwstr/>
  </property>
  <property fmtid="{D5CDD505-2E9C-101B-9397-08002B2CF9AE}" pid="18" name="k74d5b9097d04563bc2807df25279e6f">
    <vt:lpwstr/>
  </property>
  <property fmtid="{D5CDD505-2E9C-101B-9397-08002B2CF9AE}" pid="19" name="OwnerUnit">
    <vt:lpwstr>1689;#BUDG.E.4|c0b20ddc-1b7e-4c9f-b354-5fb2714eb470</vt:lpwstr>
  </property>
  <property fmtid="{D5CDD505-2E9C-101B-9397-08002B2CF9AE}" pid="20" name="BUDGpedia_SubBranch">
    <vt:lpwstr/>
  </property>
  <property fmtid="{D5CDD505-2E9C-101B-9397-08002B2CF9AE}" pid="21" name="ia5b98115d234d2ca4e38dc7a95d9a76">
    <vt:lpwstr/>
  </property>
  <property fmtid="{D5CDD505-2E9C-101B-9397-08002B2CF9AE}" pid="22" name="BUDGpediaDocumentNature">
    <vt:lpwstr>125;#presentation - PowerPoint - slide deck|de86ab55-cd86-478b-991d-8f2fbaf447c5</vt:lpwstr>
  </property>
  <property fmtid="{D5CDD505-2E9C-101B-9397-08002B2CF9AE}" pid="23" name="Language">
    <vt:lpwstr>2482;#English|3ebff0bd-a113-c5a0-3c39-0e1a483ba873</vt:lpwstr>
  </property>
</Properties>
</file>