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446" r:id="rId3"/>
    <p:sldId id="421" r:id="rId4"/>
    <p:sldId id="576" r:id="rId5"/>
    <p:sldId id="422" r:id="rId6"/>
    <p:sldId id="428" r:id="rId7"/>
    <p:sldId id="575" r:id="rId8"/>
    <p:sldId id="581" r:id="rId9"/>
  </p:sldIdLst>
  <p:sldSz cx="12192000" cy="6858000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000"/>
    <a:srgbClr val="008463"/>
    <a:srgbClr val="009F79"/>
    <a:srgbClr val="D9FAF5"/>
    <a:srgbClr val="51B3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86467" autoAdjust="0"/>
  </p:normalViewPr>
  <p:slideViewPr>
    <p:cSldViewPr snapToGrid="0">
      <p:cViewPr varScale="1">
        <p:scale>
          <a:sx n="54" d="100"/>
          <a:sy n="54" d="100"/>
        </p:scale>
        <p:origin x="112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8169"/>
    </p:cViewPr>
  </p:sorterViewPr>
  <p:notesViewPr>
    <p:cSldViewPr snapToGrid="0">
      <p:cViewPr varScale="1">
        <p:scale>
          <a:sx n="79" d="100"/>
          <a:sy n="79" d="100"/>
        </p:scale>
        <p:origin x="403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5925B-7E9F-4A6C-B44A-60DBF6BF8900}" type="datetimeFigureOut">
              <a:rPr lang="es-ES" smtClean="0"/>
              <a:t>30/01/2026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0C507-4FDD-46E6-9AE1-2C118F6259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085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8D734B-A737-E8E2-0028-B5D9603650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E76EFF-7EEF-4ED3-8F44-D2380AB85338}" type="datetimeFigureOut">
              <a:rPr lang="es-ES" smtClean="0"/>
              <a:t>30/01/2026</a:t>
            </a:fld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5ABC748-B3C1-CE2E-9552-8DB6992B3224}"/>
              </a:ext>
            </a:extLst>
          </p:cNvPr>
          <p:cNvSpPr/>
          <p:nvPr userDrawn="1"/>
        </p:nvSpPr>
        <p:spPr>
          <a:xfrm>
            <a:off x="0" y="0"/>
            <a:ext cx="3853543" cy="6858000"/>
          </a:xfrm>
          <a:prstGeom prst="rect">
            <a:avLst/>
          </a:prstGeom>
          <a:solidFill>
            <a:srgbClr val="0084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D9FAF5"/>
              </a:solidFill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24B19E0-77D9-0FCE-3A3F-879C5B5D9A1C}"/>
              </a:ext>
            </a:extLst>
          </p:cNvPr>
          <p:cNvSpPr txBox="1"/>
          <p:nvPr userDrawn="1"/>
        </p:nvSpPr>
        <p:spPr>
          <a:xfrm>
            <a:off x="4451486" y="3950182"/>
            <a:ext cx="6874030" cy="8021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APLICATIVO GPS: BASE DE DATOS, CUADRO DE MANDO E INFORMES</a:t>
            </a:r>
          </a:p>
        </p:txBody>
      </p:sp>
      <p:pic>
        <p:nvPicPr>
          <p:cNvPr id="3" name="Imagen 2" descr="Icono&#10;&#10;Descripción generada automáticamente">
            <a:extLst>
              <a:ext uri="{FF2B5EF4-FFF2-40B4-BE49-F238E27FC236}">
                <a16:creationId xmlns:a16="http://schemas.microsoft.com/office/drawing/2014/main" id="{C7401087-9FAA-1398-B0A8-EF83C0FE67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23154">
            <a:off x="1994953" y="2175287"/>
            <a:ext cx="2211539" cy="2211539"/>
          </a:xfrm>
          <a:prstGeom prst="rect">
            <a:avLst/>
          </a:prstGeom>
        </p:spPr>
      </p:pic>
      <p:sp>
        <p:nvSpPr>
          <p:cNvPr id="5" name="Text Box 2">
            <a:extLst>
              <a:ext uri="{FF2B5EF4-FFF2-40B4-BE49-F238E27FC236}">
                <a16:creationId xmlns:a16="http://schemas.microsoft.com/office/drawing/2014/main" id="{DEED2636-6D4C-E7FA-09B8-9314BFF582D1}"/>
              </a:ext>
            </a:extLst>
          </p:cNvPr>
          <p:cNvSpPr txBox="1"/>
          <p:nvPr userDrawn="1"/>
        </p:nvSpPr>
        <p:spPr>
          <a:xfrm>
            <a:off x="2073202" y="1029122"/>
            <a:ext cx="3594100" cy="124968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66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GPS</a:t>
            </a:r>
            <a:endParaRPr lang="es-ES" sz="8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626B16E8-87AA-7338-B9A8-5E7C22EBF3D8}"/>
              </a:ext>
            </a:extLst>
          </p:cNvPr>
          <p:cNvSpPr txBox="1"/>
          <p:nvPr userDrawn="1"/>
        </p:nvSpPr>
        <p:spPr>
          <a:xfrm>
            <a:off x="4451486" y="2663024"/>
            <a:ext cx="7956709" cy="124968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4000" b="1" dirty="0">
                <a:solidFill>
                  <a:srgbClr val="059D7A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GESTIÓN DE POLÍTICAS </a:t>
            </a:r>
            <a:br>
              <a:rPr lang="es-ES" sz="4000" b="1" dirty="0">
                <a:solidFill>
                  <a:srgbClr val="059D7A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s-ES" sz="4000" b="1" dirty="0">
                <a:solidFill>
                  <a:srgbClr val="059D7A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 SALUD </a:t>
            </a:r>
            <a:r>
              <a:rPr lang="es-ES" sz="4000" b="1" dirty="0">
                <a:solidFill>
                  <a:srgbClr val="FFCE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(GPS 2024 - 2027)</a:t>
            </a:r>
            <a:endParaRPr lang="es-ES" sz="1600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840F85E1-7511-4CD3-044D-669279C206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4645" y="6376006"/>
            <a:ext cx="4495873" cy="365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D9FAF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 algn="l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s-ES" dirty="0"/>
              <a:t>Informe de Insertar periodo]</a:t>
            </a:r>
          </a:p>
        </p:txBody>
      </p:sp>
    </p:spTree>
    <p:extLst>
      <p:ext uri="{BB962C8B-B14F-4D97-AF65-F5344CB8AC3E}">
        <p14:creationId xmlns:p14="http://schemas.microsoft.com/office/powerpoint/2010/main" val="2534182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exágono 9">
            <a:extLst>
              <a:ext uri="{FF2B5EF4-FFF2-40B4-BE49-F238E27FC236}">
                <a16:creationId xmlns:a16="http://schemas.microsoft.com/office/drawing/2014/main" id="{F48A394D-7A6B-3E89-8977-36E62CE1285B}"/>
              </a:ext>
            </a:extLst>
          </p:cNvPr>
          <p:cNvSpPr/>
          <p:nvPr userDrawn="1"/>
        </p:nvSpPr>
        <p:spPr>
          <a:xfrm>
            <a:off x="11289067" y="368652"/>
            <a:ext cx="649904" cy="532262"/>
          </a:xfrm>
          <a:prstGeom prst="hexagon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Hexágono 11">
            <a:extLst>
              <a:ext uri="{FF2B5EF4-FFF2-40B4-BE49-F238E27FC236}">
                <a16:creationId xmlns:a16="http://schemas.microsoft.com/office/drawing/2014/main" id="{813D95C7-8A32-1809-686A-1E73D20200B2}"/>
              </a:ext>
            </a:extLst>
          </p:cNvPr>
          <p:cNvSpPr/>
          <p:nvPr userDrawn="1"/>
        </p:nvSpPr>
        <p:spPr>
          <a:xfrm>
            <a:off x="10900722" y="175510"/>
            <a:ext cx="649904" cy="532262"/>
          </a:xfrm>
          <a:prstGeom prst="hexagon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Hexágono 1">
            <a:extLst>
              <a:ext uri="{FF2B5EF4-FFF2-40B4-BE49-F238E27FC236}">
                <a16:creationId xmlns:a16="http://schemas.microsoft.com/office/drawing/2014/main" id="{57007621-9AD1-CDA7-E906-AB507F87A084}"/>
              </a:ext>
            </a:extLst>
          </p:cNvPr>
          <p:cNvSpPr/>
          <p:nvPr userDrawn="1"/>
        </p:nvSpPr>
        <p:spPr>
          <a:xfrm>
            <a:off x="10512377" y="510409"/>
            <a:ext cx="649904" cy="532262"/>
          </a:xfrm>
          <a:prstGeom prst="hexagon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5" name="Diagrama de flujo: proceso alternativo 14">
            <a:extLst>
              <a:ext uri="{FF2B5EF4-FFF2-40B4-BE49-F238E27FC236}">
                <a16:creationId xmlns:a16="http://schemas.microsoft.com/office/drawing/2014/main" id="{E01D3C9E-28C0-4875-8D98-F2D136C90AD4}"/>
              </a:ext>
            </a:extLst>
          </p:cNvPr>
          <p:cNvSpPr/>
          <p:nvPr userDrawn="1"/>
        </p:nvSpPr>
        <p:spPr>
          <a:xfrm>
            <a:off x="524915" y="94584"/>
            <a:ext cx="11156617" cy="694113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s-ES" sz="2800" dirty="0"/>
          </a:p>
        </p:txBody>
      </p:sp>
      <p:sp>
        <p:nvSpPr>
          <p:cNvPr id="16" name="Hexágono 15">
            <a:extLst>
              <a:ext uri="{FF2B5EF4-FFF2-40B4-BE49-F238E27FC236}">
                <a16:creationId xmlns:a16="http://schemas.microsoft.com/office/drawing/2014/main" id="{22D3FAE3-974F-48A8-9522-B00B5A1176E0}"/>
              </a:ext>
            </a:extLst>
          </p:cNvPr>
          <p:cNvSpPr/>
          <p:nvPr userDrawn="1"/>
        </p:nvSpPr>
        <p:spPr>
          <a:xfrm>
            <a:off x="10900849" y="375221"/>
            <a:ext cx="649904" cy="532262"/>
          </a:xfrm>
          <a:prstGeom prst="hexagon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Hexágono 18">
            <a:extLst>
              <a:ext uri="{FF2B5EF4-FFF2-40B4-BE49-F238E27FC236}">
                <a16:creationId xmlns:a16="http://schemas.microsoft.com/office/drawing/2014/main" id="{B4C4C44A-5F2D-4826-B2E2-011FDBE5E043}"/>
              </a:ext>
            </a:extLst>
          </p:cNvPr>
          <p:cNvSpPr/>
          <p:nvPr userDrawn="1"/>
        </p:nvSpPr>
        <p:spPr>
          <a:xfrm>
            <a:off x="10512504" y="182079"/>
            <a:ext cx="649904" cy="532262"/>
          </a:xfrm>
          <a:prstGeom prst="hexagon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31" name="Picture 2">
            <a:extLst>
              <a:ext uri="{FF2B5EF4-FFF2-40B4-BE49-F238E27FC236}">
                <a16:creationId xmlns:a16="http://schemas.microsoft.com/office/drawing/2014/main" id="{C9741D83-9481-42DD-933A-A11FA9FA95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893393" y="6357383"/>
            <a:ext cx="1556894" cy="503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Marcador de número de diapositiva 6">
            <a:extLst>
              <a:ext uri="{FF2B5EF4-FFF2-40B4-BE49-F238E27FC236}">
                <a16:creationId xmlns:a16="http://schemas.microsoft.com/office/drawing/2014/main" id="{C0288E25-0734-41E6-B435-4FA79AC70BBE}"/>
              </a:ext>
            </a:extLst>
          </p:cNvPr>
          <p:cNvSpPr txBox="1">
            <a:spLocks/>
          </p:cNvSpPr>
          <p:nvPr userDrawn="1"/>
        </p:nvSpPr>
        <p:spPr>
          <a:xfrm>
            <a:off x="11677122" y="6309426"/>
            <a:ext cx="514877" cy="55054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3600" kern="120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dirty="0"/>
          </a:p>
        </p:txBody>
      </p:sp>
      <p:sp>
        <p:nvSpPr>
          <p:cNvPr id="20" name="Marcador de texto 12">
            <a:extLst>
              <a:ext uri="{FF2B5EF4-FFF2-40B4-BE49-F238E27FC236}">
                <a16:creationId xmlns:a16="http://schemas.microsoft.com/office/drawing/2014/main" id="{B07019AB-6F4C-45A0-9A18-8A67DF694B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10902" y="267443"/>
            <a:ext cx="9794646" cy="3935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21" name="Marcador de número de diapositiva 5">
            <a:extLst>
              <a:ext uri="{FF2B5EF4-FFF2-40B4-BE49-F238E27FC236}">
                <a16:creationId xmlns:a16="http://schemas.microsoft.com/office/drawing/2014/main" id="{92DBFE22-D69B-4BAA-9DA8-F754B879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77121" y="6309427"/>
            <a:ext cx="514879" cy="52213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FFD966"/>
                </a:solidFill>
              </a:defRPr>
            </a:lvl1pPr>
          </a:lstStyle>
          <a:p>
            <a:fld id="{459ADDDD-542E-4714-958B-332BC6C413D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2" name="Marcador de pie de página 4">
            <a:extLst>
              <a:ext uri="{FF2B5EF4-FFF2-40B4-BE49-F238E27FC236}">
                <a16:creationId xmlns:a16="http://schemas.microsoft.com/office/drawing/2014/main" id="{54424B99-EF60-4B98-9D48-B2A6C2A0A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4410" y="6466433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Plan de Gobierno 2024-2027 - GPS</a:t>
            </a:r>
          </a:p>
        </p:txBody>
      </p:sp>
    </p:spTree>
    <p:extLst>
      <p:ext uri="{BB962C8B-B14F-4D97-AF65-F5344CB8AC3E}">
        <p14:creationId xmlns:p14="http://schemas.microsoft.com/office/powerpoint/2010/main" val="532879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332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A1C009-E86D-764F-0626-1FC0BC69A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BB9DE-047B-1518-7797-C1B47A08E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91DD65-2D49-AFD5-F322-E36AC857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97" y="6376014"/>
            <a:ext cx="2743200" cy="365125"/>
          </a:xfrm>
          <a:prstGeom prst="rect">
            <a:avLst/>
          </a:prstGeom>
        </p:spPr>
        <p:txBody>
          <a:bodyPr/>
          <a:lstStyle/>
          <a:p>
            <a:fld id="{76499F8B-FA57-403E-9475-1676113842E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1ABB0E6-8F40-26C0-B92A-63B036BE93F8}"/>
              </a:ext>
            </a:extLst>
          </p:cNvPr>
          <p:cNvSpPr/>
          <p:nvPr userDrawn="1"/>
        </p:nvSpPr>
        <p:spPr>
          <a:xfrm>
            <a:off x="0" y="6356350"/>
            <a:ext cx="12192000" cy="517414"/>
          </a:xfrm>
          <a:prstGeom prst="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:a16="http://schemas.microsoft.com/office/drawing/2014/main" id="{DDD814E1-1644-3BC1-5A95-4D6B74808B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17059"/>
            <a:ext cx="1225878" cy="395996"/>
          </a:xfrm>
          <a:prstGeom prst="rect">
            <a:avLst/>
          </a:prstGeom>
        </p:spPr>
      </p:pic>
      <p:pic>
        <p:nvPicPr>
          <p:cNvPr id="5" name="Imagen 4" descr="Forma&#10;&#10;Descripción generada automáticamente con confianza media">
            <a:extLst>
              <a:ext uri="{FF2B5EF4-FFF2-40B4-BE49-F238E27FC236}">
                <a16:creationId xmlns:a16="http://schemas.microsoft.com/office/drawing/2014/main" id="{EDD17BBF-A694-1BEC-8823-796C6D9723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644" y="6470797"/>
            <a:ext cx="1427268" cy="288520"/>
          </a:xfrm>
          <a:prstGeom prst="rect">
            <a:avLst/>
          </a:prstGeom>
        </p:spPr>
      </p:pic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9522E7D5-6275-99D8-76B0-91CF2173D38D}"/>
              </a:ext>
            </a:extLst>
          </p:cNvPr>
          <p:cNvSpPr txBox="1">
            <a:spLocks/>
          </p:cNvSpPr>
          <p:nvPr userDrawn="1"/>
        </p:nvSpPr>
        <p:spPr>
          <a:xfrm>
            <a:off x="9150589" y="64280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499F8B-FA57-403E-9475-1676113842E5}" type="slidenum">
              <a:rPr lang="es-ES" smtClean="0">
                <a:solidFill>
                  <a:srgbClr val="D9FAF5"/>
                </a:solidFill>
              </a:rPr>
              <a:pPr/>
              <a:t>‹Nº›</a:t>
            </a:fld>
            <a:endParaRPr lang="es-ES" dirty="0">
              <a:solidFill>
                <a:srgbClr val="D9FA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09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91DD65-2D49-AFD5-F322-E36AC857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97" y="6376014"/>
            <a:ext cx="2743200" cy="365125"/>
          </a:xfrm>
          <a:prstGeom prst="rect">
            <a:avLst/>
          </a:prstGeom>
        </p:spPr>
        <p:txBody>
          <a:bodyPr/>
          <a:lstStyle/>
          <a:p>
            <a:fld id="{76499F8B-FA57-403E-9475-1676113842E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1ABB0E6-8F40-26C0-B92A-63B036BE93F8}"/>
              </a:ext>
            </a:extLst>
          </p:cNvPr>
          <p:cNvSpPr/>
          <p:nvPr userDrawn="1"/>
        </p:nvSpPr>
        <p:spPr>
          <a:xfrm>
            <a:off x="0" y="6356350"/>
            <a:ext cx="12192000" cy="517414"/>
          </a:xfrm>
          <a:prstGeom prst="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:a16="http://schemas.microsoft.com/office/drawing/2014/main" id="{DDD814E1-1644-3BC1-5A95-4D6B74808B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17059"/>
            <a:ext cx="1225878" cy="395996"/>
          </a:xfrm>
          <a:prstGeom prst="rect">
            <a:avLst/>
          </a:prstGeom>
        </p:spPr>
      </p:pic>
      <p:pic>
        <p:nvPicPr>
          <p:cNvPr id="5" name="Imagen 4" descr="Forma&#10;&#10;Descripción generada automáticamente con confianza media">
            <a:extLst>
              <a:ext uri="{FF2B5EF4-FFF2-40B4-BE49-F238E27FC236}">
                <a16:creationId xmlns:a16="http://schemas.microsoft.com/office/drawing/2014/main" id="{EDD17BBF-A694-1BEC-8823-796C6D9723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644" y="6470797"/>
            <a:ext cx="1427268" cy="288520"/>
          </a:xfrm>
          <a:prstGeom prst="rect">
            <a:avLst/>
          </a:prstGeom>
        </p:spPr>
      </p:pic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9522E7D5-6275-99D8-76B0-91CF2173D38D}"/>
              </a:ext>
            </a:extLst>
          </p:cNvPr>
          <p:cNvSpPr txBox="1">
            <a:spLocks/>
          </p:cNvSpPr>
          <p:nvPr userDrawn="1"/>
        </p:nvSpPr>
        <p:spPr>
          <a:xfrm>
            <a:off x="9150589" y="64280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499F8B-FA57-403E-9475-1676113842E5}" type="slidenum">
              <a:rPr lang="es-ES" smtClean="0">
                <a:solidFill>
                  <a:srgbClr val="D9FAF5"/>
                </a:solidFill>
              </a:rPr>
              <a:pPr/>
              <a:t>‹Nº›</a:t>
            </a:fld>
            <a:endParaRPr lang="es-ES" dirty="0">
              <a:solidFill>
                <a:srgbClr val="D9FAF5"/>
              </a:solidFill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427C86B2-EC52-A84A-8A06-055CE4FE03B2}"/>
              </a:ext>
            </a:extLst>
          </p:cNvPr>
          <p:cNvSpPr/>
          <p:nvPr userDrawn="1"/>
        </p:nvSpPr>
        <p:spPr>
          <a:xfrm>
            <a:off x="3082299" y="1625003"/>
            <a:ext cx="6068289" cy="2757055"/>
          </a:xfrm>
          <a:prstGeom prst="roundRect">
            <a:avLst/>
          </a:prstGeom>
          <a:solidFill>
            <a:srgbClr val="51B39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9278D4CD-C11E-8B52-22D7-0B26E65CF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82299" y="2057398"/>
            <a:ext cx="6068289" cy="1911929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6600">
                <a:solidFill>
                  <a:srgbClr val="D9FAF5"/>
                </a:solidFill>
              </a:defRPr>
            </a:lvl1pPr>
          </a:lstStyle>
          <a:p>
            <a:r>
              <a:rPr lang="es-ES" dirty="0"/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132741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91DD65-2D49-AFD5-F322-E36AC857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97" y="6376014"/>
            <a:ext cx="2743200" cy="365125"/>
          </a:xfrm>
          <a:prstGeom prst="rect">
            <a:avLst/>
          </a:prstGeom>
        </p:spPr>
        <p:txBody>
          <a:bodyPr/>
          <a:lstStyle/>
          <a:p>
            <a:fld id="{76499F8B-FA57-403E-9475-1676113842E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1ABB0E6-8F40-26C0-B92A-63B036BE93F8}"/>
              </a:ext>
            </a:extLst>
          </p:cNvPr>
          <p:cNvSpPr/>
          <p:nvPr userDrawn="1"/>
        </p:nvSpPr>
        <p:spPr>
          <a:xfrm>
            <a:off x="0" y="6356350"/>
            <a:ext cx="12192000" cy="517414"/>
          </a:xfrm>
          <a:prstGeom prst="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:a16="http://schemas.microsoft.com/office/drawing/2014/main" id="{DDD814E1-1644-3BC1-5A95-4D6B74808B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17059"/>
            <a:ext cx="1225878" cy="395996"/>
          </a:xfrm>
          <a:prstGeom prst="rect">
            <a:avLst/>
          </a:prstGeom>
        </p:spPr>
      </p:pic>
      <p:pic>
        <p:nvPicPr>
          <p:cNvPr id="5" name="Imagen 4" descr="Forma&#10;&#10;Descripción generada automáticamente con confianza media">
            <a:extLst>
              <a:ext uri="{FF2B5EF4-FFF2-40B4-BE49-F238E27FC236}">
                <a16:creationId xmlns:a16="http://schemas.microsoft.com/office/drawing/2014/main" id="{EDD17BBF-A694-1BEC-8823-796C6D9723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644" y="6470797"/>
            <a:ext cx="1427268" cy="288520"/>
          </a:xfrm>
          <a:prstGeom prst="rect">
            <a:avLst/>
          </a:prstGeom>
        </p:spPr>
      </p:pic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9522E7D5-6275-99D8-76B0-91CF2173D38D}"/>
              </a:ext>
            </a:extLst>
          </p:cNvPr>
          <p:cNvSpPr txBox="1">
            <a:spLocks/>
          </p:cNvSpPr>
          <p:nvPr userDrawn="1"/>
        </p:nvSpPr>
        <p:spPr>
          <a:xfrm>
            <a:off x="9150589" y="64280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499F8B-FA57-403E-9475-1676113842E5}" type="slidenum">
              <a:rPr lang="es-ES" smtClean="0">
                <a:solidFill>
                  <a:srgbClr val="D9FAF5"/>
                </a:solidFill>
              </a:rPr>
              <a:pPr/>
              <a:t>‹Nº›</a:t>
            </a:fld>
            <a:endParaRPr lang="es-ES" dirty="0">
              <a:solidFill>
                <a:srgbClr val="D9FA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156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91DD65-2D49-AFD5-F322-E36AC857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97" y="6376014"/>
            <a:ext cx="2743200" cy="365125"/>
          </a:xfrm>
          <a:prstGeom prst="rect">
            <a:avLst/>
          </a:prstGeom>
        </p:spPr>
        <p:txBody>
          <a:bodyPr/>
          <a:lstStyle/>
          <a:p>
            <a:fld id="{76499F8B-FA57-403E-9475-1676113842E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1ABB0E6-8F40-26C0-B92A-63B036BE93F8}"/>
              </a:ext>
            </a:extLst>
          </p:cNvPr>
          <p:cNvSpPr/>
          <p:nvPr userDrawn="1"/>
        </p:nvSpPr>
        <p:spPr>
          <a:xfrm>
            <a:off x="0" y="6356350"/>
            <a:ext cx="12192000" cy="517414"/>
          </a:xfrm>
          <a:prstGeom prst="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:a16="http://schemas.microsoft.com/office/drawing/2014/main" id="{DDD814E1-1644-3BC1-5A95-4D6B74808B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17059"/>
            <a:ext cx="1225878" cy="395996"/>
          </a:xfrm>
          <a:prstGeom prst="rect">
            <a:avLst/>
          </a:prstGeom>
        </p:spPr>
      </p:pic>
      <p:pic>
        <p:nvPicPr>
          <p:cNvPr id="5" name="Imagen 4" descr="Forma&#10;&#10;Descripción generada automáticamente con confianza media">
            <a:extLst>
              <a:ext uri="{FF2B5EF4-FFF2-40B4-BE49-F238E27FC236}">
                <a16:creationId xmlns:a16="http://schemas.microsoft.com/office/drawing/2014/main" id="{EDD17BBF-A694-1BEC-8823-796C6D9723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644" y="6470797"/>
            <a:ext cx="1427268" cy="288520"/>
          </a:xfrm>
          <a:prstGeom prst="rect">
            <a:avLst/>
          </a:prstGeom>
        </p:spPr>
      </p:pic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9522E7D5-6275-99D8-76B0-91CF2173D38D}"/>
              </a:ext>
            </a:extLst>
          </p:cNvPr>
          <p:cNvSpPr txBox="1">
            <a:spLocks/>
          </p:cNvSpPr>
          <p:nvPr userDrawn="1"/>
        </p:nvSpPr>
        <p:spPr>
          <a:xfrm>
            <a:off x="9150589" y="64280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499F8B-FA57-403E-9475-1676113842E5}" type="slidenum">
              <a:rPr lang="es-ES" smtClean="0">
                <a:solidFill>
                  <a:srgbClr val="D9FAF5"/>
                </a:solidFill>
              </a:rPr>
              <a:pPr/>
              <a:t>‹Nº›</a:t>
            </a:fld>
            <a:endParaRPr lang="es-ES" dirty="0">
              <a:solidFill>
                <a:srgbClr val="D9FAF5"/>
              </a:solidFill>
            </a:endParaRPr>
          </a:p>
        </p:txBody>
      </p:sp>
      <p:sp>
        <p:nvSpPr>
          <p:cNvPr id="12" name="Marcador de gráfico 11">
            <a:extLst>
              <a:ext uri="{FF2B5EF4-FFF2-40B4-BE49-F238E27FC236}">
                <a16:creationId xmlns:a16="http://schemas.microsoft.com/office/drawing/2014/main" id="{430EA7F1-871F-A7A0-E32D-30E502FDF65D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2590799" y="2401850"/>
            <a:ext cx="7010400" cy="30194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0311E87D-A952-F5C6-A7C8-7F3817CE79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5469" y="1118338"/>
            <a:ext cx="7401061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s-ES" dirty="0"/>
              <a:t>Texto introductorio sobre el gráfico de abajo</a:t>
            </a:r>
          </a:p>
        </p:txBody>
      </p:sp>
    </p:spTree>
    <p:extLst>
      <p:ext uri="{BB962C8B-B14F-4D97-AF65-F5344CB8AC3E}">
        <p14:creationId xmlns:p14="http://schemas.microsoft.com/office/powerpoint/2010/main" val="4008322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91DD65-2D49-AFD5-F322-E36AC857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97" y="6376014"/>
            <a:ext cx="2743200" cy="365125"/>
          </a:xfrm>
          <a:prstGeom prst="rect">
            <a:avLst/>
          </a:prstGeom>
        </p:spPr>
        <p:txBody>
          <a:bodyPr/>
          <a:lstStyle/>
          <a:p>
            <a:fld id="{76499F8B-FA57-403E-9475-1676113842E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1ABB0E6-8F40-26C0-B92A-63B036BE93F8}"/>
              </a:ext>
            </a:extLst>
          </p:cNvPr>
          <p:cNvSpPr/>
          <p:nvPr userDrawn="1"/>
        </p:nvSpPr>
        <p:spPr>
          <a:xfrm>
            <a:off x="0" y="6356350"/>
            <a:ext cx="12192000" cy="517414"/>
          </a:xfrm>
          <a:prstGeom prst="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916A2610-B818-DE1F-5DE3-C20AF65969E3}"/>
              </a:ext>
            </a:extLst>
          </p:cNvPr>
          <p:cNvSpPr/>
          <p:nvPr userDrawn="1"/>
        </p:nvSpPr>
        <p:spPr>
          <a:xfrm>
            <a:off x="0" y="-138545"/>
            <a:ext cx="12192000" cy="960870"/>
          </a:xfrm>
          <a:prstGeom prst="round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:a16="http://schemas.microsoft.com/office/drawing/2014/main" id="{DDD814E1-1644-3BC1-5A95-4D6B74808B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17059"/>
            <a:ext cx="1225878" cy="395996"/>
          </a:xfrm>
          <a:prstGeom prst="rect">
            <a:avLst/>
          </a:prstGeom>
        </p:spPr>
      </p:pic>
      <p:pic>
        <p:nvPicPr>
          <p:cNvPr id="5" name="Imagen 4" descr="Forma&#10;&#10;Descripción generada automáticamente con confianza media">
            <a:extLst>
              <a:ext uri="{FF2B5EF4-FFF2-40B4-BE49-F238E27FC236}">
                <a16:creationId xmlns:a16="http://schemas.microsoft.com/office/drawing/2014/main" id="{EDD17BBF-A694-1BEC-8823-796C6D9723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644" y="6470797"/>
            <a:ext cx="1427268" cy="28852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1A1C009-E86D-764F-0626-1FC0BC69A3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3290"/>
            <a:ext cx="1051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9FAF5"/>
                </a:solidFill>
              </a:defRPr>
            </a:lvl1pPr>
          </a:lstStyle>
          <a:p>
            <a:r>
              <a:rPr lang="es-ES" dirty="0"/>
              <a:t>TÍTULO</a:t>
            </a:r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9522E7D5-6275-99D8-76B0-91CF2173D38D}"/>
              </a:ext>
            </a:extLst>
          </p:cNvPr>
          <p:cNvSpPr txBox="1">
            <a:spLocks/>
          </p:cNvSpPr>
          <p:nvPr userDrawn="1"/>
        </p:nvSpPr>
        <p:spPr>
          <a:xfrm>
            <a:off x="9150589" y="64280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499F8B-FA57-403E-9475-1676113842E5}" type="slidenum">
              <a:rPr lang="es-ES" smtClean="0">
                <a:solidFill>
                  <a:srgbClr val="D9FAF5"/>
                </a:solidFill>
              </a:rPr>
              <a:pPr/>
              <a:t>‹Nº›</a:t>
            </a:fld>
            <a:endParaRPr lang="es-ES" dirty="0">
              <a:solidFill>
                <a:srgbClr val="D9FA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53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91DD65-2D49-AFD5-F322-E36AC857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97" y="6376014"/>
            <a:ext cx="2743200" cy="365125"/>
          </a:xfrm>
          <a:prstGeom prst="rect">
            <a:avLst/>
          </a:prstGeom>
        </p:spPr>
        <p:txBody>
          <a:bodyPr/>
          <a:lstStyle/>
          <a:p>
            <a:fld id="{76499F8B-FA57-403E-9475-1676113842E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1ABB0E6-8F40-26C0-B92A-63B036BE93F8}"/>
              </a:ext>
            </a:extLst>
          </p:cNvPr>
          <p:cNvSpPr/>
          <p:nvPr userDrawn="1"/>
        </p:nvSpPr>
        <p:spPr>
          <a:xfrm>
            <a:off x="0" y="6356350"/>
            <a:ext cx="12192000" cy="517414"/>
          </a:xfrm>
          <a:prstGeom prst="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916A2610-B818-DE1F-5DE3-C20AF65969E3}"/>
              </a:ext>
            </a:extLst>
          </p:cNvPr>
          <p:cNvSpPr/>
          <p:nvPr userDrawn="1"/>
        </p:nvSpPr>
        <p:spPr>
          <a:xfrm>
            <a:off x="0" y="-138545"/>
            <a:ext cx="12192000" cy="960870"/>
          </a:xfrm>
          <a:prstGeom prst="round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:a16="http://schemas.microsoft.com/office/drawing/2014/main" id="{DDD814E1-1644-3BC1-5A95-4D6B74808B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17059"/>
            <a:ext cx="1225878" cy="395996"/>
          </a:xfrm>
          <a:prstGeom prst="rect">
            <a:avLst/>
          </a:prstGeom>
        </p:spPr>
      </p:pic>
      <p:pic>
        <p:nvPicPr>
          <p:cNvPr id="5" name="Imagen 4" descr="Forma&#10;&#10;Descripción generada automáticamente con confianza media">
            <a:extLst>
              <a:ext uri="{FF2B5EF4-FFF2-40B4-BE49-F238E27FC236}">
                <a16:creationId xmlns:a16="http://schemas.microsoft.com/office/drawing/2014/main" id="{EDD17BBF-A694-1BEC-8823-796C6D9723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644" y="6470797"/>
            <a:ext cx="1427268" cy="28852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1A1C009-E86D-764F-0626-1FC0BC69A3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3290"/>
            <a:ext cx="1051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9FAF5"/>
                </a:solidFill>
              </a:defRPr>
            </a:lvl1pPr>
          </a:lstStyle>
          <a:p>
            <a:r>
              <a:rPr lang="es-ES" dirty="0"/>
              <a:t>TÍTULO</a:t>
            </a:r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9522E7D5-6275-99D8-76B0-91CF2173D38D}"/>
              </a:ext>
            </a:extLst>
          </p:cNvPr>
          <p:cNvSpPr txBox="1">
            <a:spLocks/>
          </p:cNvSpPr>
          <p:nvPr userDrawn="1"/>
        </p:nvSpPr>
        <p:spPr>
          <a:xfrm>
            <a:off x="9150589" y="64280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499F8B-FA57-403E-9475-1676113842E5}" type="slidenum">
              <a:rPr lang="es-ES" smtClean="0">
                <a:solidFill>
                  <a:srgbClr val="D9FAF5"/>
                </a:solidFill>
              </a:rPr>
              <a:pPr/>
              <a:t>‹Nº›</a:t>
            </a:fld>
            <a:endParaRPr lang="es-ES" dirty="0">
              <a:solidFill>
                <a:srgbClr val="D9FAF5"/>
              </a:solidFill>
            </a:endParaRPr>
          </a:p>
        </p:txBody>
      </p:sp>
      <p:sp>
        <p:nvSpPr>
          <p:cNvPr id="3" name="Pentágono 2">
            <a:extLst>
              <a:ext uri="{FF2B5EF4-FFF2-40B4-BE49-F238E27FC236}">
                <a16:creationId xmlns:a16="http://schemas.microsoft.com/office/drawing/2014/main" id="{0EC378B7-42A7-88C2-30F9-FF5E93B0178A}"/>
              </a:ext>
            </a:extLst>
          </p:cNvPr>
          <p:cNvSpPr/>
          <p:nvPr userDrawn="1"/>
        </p:nvSpPr>
        <p:spPr>
          <a:xfrm rot="576022">
            <a:off x="2254207" y="3284888"/>
            <a:ext cx="1266453" cy="1248632"/>
          </a:xfrm>
          <a:prstGeom prst="pentagon">
            <a:avLst/>
          </a:prstGeom>
          <a:solidFill>
            <a:srgbClr val="009F79">
              <a:alpha val="8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2737C24A-8120-F3FB-A8AB-14C2FBA96484}"/>
              </a:ext>
            </a:extLst>
          </p:cNvPr>
          <p:cNvGrpSpPr/>
          <p:nvPr userDrawn="1"/>
        </p:nvGrpSpPr>
        <p:grpSpPr>
          <a:xfrm>
            <a:off x="969971" y="1903408"/>
            <a:ext cx="2475990" cy="2837384"/>
            <a:chOff x="1792931" y="2527224"/>
            <a:chExt cx="2061777" cy="2362713"/>
          </a:xfrm>
          <a:solidFill>
            <a:srgbClr val="009F79">
              <a:alpha val="66000"/>
            </a:srgbClr>
          </a:solidFill>
        </p:grpSpPr>
        <p:sp>
          <p:nvSpPr>
            <p:cNvPr id="7" name="Pentágono 6">
              <a:extLst>
                <a:ext uri="{FF2B5EF4-FFF2-40B4-BE49-F238E27FC236}">
                  <a16:creationId xmlns:a16="http://schemas.microsoft.com/office/drawing/2014/main" id="{DAE2E6C8-761E-D02D-BAF3-0C024AE89E9C}"/>
                </a:ext>
              </a:extLst>
            </p:cNvPr>
            <p:cNvSpPr/>
            <p:nvPr/>
          </p:nvSpPr>
          <p:spPr>
            <a:xfrm rot="18960054">
              <a:off x="1792931" y="3656756"/>
              <a:ext cx="1359087" cy="1233181"/>
            </a:xfrm>
            <a:prstGeom prst="pentagon">
              <a:avLst/>
            </a:prstGeom>
            <a:solidFill>
              <a:srgbClr val="51B39E">
                <a:alpha val="63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Pentágono 10">
              <a:extLst>
                <a:ext uri="{FF2B5EF4-FFF2-40B4-BE49-F238E27FC236}">
                  <a16:creationId xmlns:a16="http://schemas.microsoft.com/office/drawing/2014/main" id="{F72FD0A9-FD55-52B0-F536-7A253C7696CC}"/>
                </a:ext>
              </a:extLst>
            </p:cNvPr>
            <p:cNvSpPr/>
            <p:nvPr/>
          </p:nvSpPr>
          <p:spPr>
            <a:xfrm rot="1598296">
              <a:off x="2101345" y="2527224"/>
              <a:ext cx="1753363" cy="1606540"/>
            </a:xfrm>
            <a:prstGeom prst="pentagon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A3B9DCFF-19A4-9A56-3800-BA3B32293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86250" y="1533525"/>
            <a:ext cx="7221538" cy="41005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329155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91DD65-2D49-AFD5-F322-E36AC857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0097" y="6376014"/>
            <a:ext cx="2743200" cy="365125"/>
          </a:xfrm>
          <a:prstGeom prst="rect">
            <a:avLst/>
          </a:prstGeom>
        </p:spPr>
        <p:txBody>
          <a:bodyPr/>
          <a:lstStyle/>
          <a:p>
            <a:fld id="{76499F8B-FA57-403E-9475-1676113842E5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41ABB0E6-8F40-26C0-B92A-63B036BE93F8}"/>
              </a:ext>
            </a:extLst>
          </p:cNvPr>
          <p:cNvSpPr/>
          <p:nvPr userDrawn="1"/>
        </p:nvSpPr>
        <p:spPr>
          <a:xfrm>
            <a:off x="0" y="6356350"/>
            <a:ext cx="12192000" cy="517414"/>
          </a:xfrm>
          <a:prstGeom prst="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916A2610-B818-DE1F-5DE3-C20AF65969E3}"/>
              </a:ext>
            </a:extLst>
          </p:cNvPr>
          <p:cNvSpPr/>
          <p:nvPr userDrawn="1"/>
        </p:nvSpPr>
        <p:spPr>
          <a:xfrm>
            <a:off x="0" y="-138545"/>
            <a:ext cx="12192000" cy="960870"/>
          </a:xfrm>
          <a:prstGeom prst="roundRect">
            <a:avLst/>
          </a:prstGeom>
          <a:solidFill>
            <a:srgbClr val="009F7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 descr="Texto&#10;&#10;Descripción generada automáticamente con confianza media">
            <a:extLst>
              <a:ext uri="{FF2B5EF4-FFF2-40B4-BE49-F238E27FC236}">
                <a16:creationId xmlns:a16="http://schemas.microsoft.com/office/drawing/2014/main" id="{DDD814E1-1644-3BC1-5A95-4D6B74808B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417059"/>
            <a:ext cx="1225878" cy="395996"/>
          </a:xfrm>
          <a:prstGeom prst="rect">
            <a:avLst/>
          </a:prstGeom>
        </p:spPr>
      </p:pic>
      <p:pic>
        <p:nvPicPr>
          <p:cNvPr id="5" name="Imagen 4" descr="Forma&#10;&#10;Descripción generada automáticamente con confianza media">
            <a:extLst>
              <a:ext uri="{FF2B5EF4-FFF2-40B4-BE49-F238E27FC236}">
                <a16:creationId xmlns:a16="http://schemas.microsoft.com/office/drawing/2014/main" id="{EDD17BBF-A694-1BEC-8823-796C6D9723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644" y="6470797"/>
            <a:ext cx="1427268" cy="28852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1A1C009-E86D-764F-0626-1FC0BC69A3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13290"/>
            <a:ext cx="105156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9FAF5"/>
                </a:solidFill>
              </a:defRPr>
            </a:lvl1pPr>
          </a:lstStyle>
          <a:p>
            <a:r>
              <a:rPr lang="es-ES" dirty="0"/>
              <a:t>TÍTULO</a:t>
            </a:r>
          </a:p>
        </p:txBody>
      </p:sp>
      <p:sp>
        <p:nvSpPr>
          <p:cNvPr id="8" name="Marcador de número de diapositiva 5">
            <a:extLst>
              <a:ext uri="{FF2B5EF4-FFF2-40B4-BE49-F238E27FC236}">
                <a16:creationId xmlns:a16="http://schemas.microsoft.com/office/drawing/2014/main" id="{9522E7D5-6275-99D8-76B0-91CF2173D38D}"/>
              </a:ext>
            </a:extLst>
          </p:cNvPr>
          <p:cNvSpPr txBox="1">
            <a:spLocks/>
          </p:cNvSpPr>
          <p:nvPr userDrawn="1"/>
        </p:nvSpPr>
        <p:spPr>
          <a:xfrm>
            <a:off x="9150589" y="64280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499F8B-FA57-403E-9475-1676113842E5}" type="slidenum">
              <a:rPr lang="es-ES" smtClean="0">
                <a:solidFill>
                  <a:srgbClr val="D9FAF5"/>
                </a:solidFill>
              </a:rPr>
              <a:pPr/>
              <a:t>‹Nº›</a:t>
            </a:fld>
            <a:endParaRPr lang="es-ES" dirty="0">
              <a:solidFill>
                <a:srgbClr val="D9FAF5"/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9A3034E-1D08-6C42-A505-AF897E5DDC3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52513" y="1504950"/>
            <a:ext cx="5043487" cy="41100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s-ES" dirty="0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3D2CD427-60DE-6D4D-DFE3-9D83F17BA015}"/>
              </a:ext>
            </a:extLst>
          </p:cNvPr>
          <p:cNvSpPr/>
          <p:nvPr userDrawn="1"/>
        </p:nvSpPr>
        <p:spPr>
          <a:xfrm>
            <a:off x="7113526" y="1700862"/>
            <a:ext cx="3810114" cy="3718214"/>
          </a:xfrm>
          <a:prstGeom prst="roundRect">
            <a:avLst/>
          </a:prstGeom>
          <a:ln>
            <a:solidFill>
              <a:srgbClr val="FFD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155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Gráfico de rectángulos&#10;&#10;Descripción generada automáticamente">
            <a:extLst>
              <a:ext uri="{FF2B5EF4-FFF2-40B4-BE49-F238E27FC236}">
                <a16:creationId xmlns:a16="http://schemas.microsoft.com/office/drawing/2014/main" id="{86F58B30-5E29-4917-C68E-8B356F343D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476" y="889317"/>
            <a:ext cx="7619047" cy="507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16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334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3" r:id="rId4"/>
    <p:sldLayoutId id="2147483665" r:id="rId5"/>
    <p:sldLayoutId id="2147483660" r:id="rId6"/>
    <p:sldLayoutId id="2147483666" r:id="rId7"/>
    <p:sldLayoutId id="2147483661" r:id="rId8"/>
    <p:sldLayoutId id="2147483664" r:id="rId9"/>
    <p:sldLayoutId id="2147483667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EE9256C7-845D-B7E7-A395-F73275DCF9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879" y="6108178"/>
            <a:ext cx="3717235" cy="487016"/>
          </a:xfrm>
        </p:spPr>
        <p:txBody>
          <a:bodyPr>
            <a:noAutofit/>
          </a:bodyPr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0026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0CDCFD-07DE-EBBA-ADE3-BF959827A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17" y="141813"/>
            <a:ext cx="10515600" cy="4572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latin typeface="Aptos Display (Títulos)"/>
              </a:rPr>
              <a:t>GPS: ESTRUCTURA  CUADRO DE MANDO</a:t>
            </a:r>
          </a:p>
        </p:txBody>
      </p:sp>
      <p:pic>
        <p:nvPicPr>
          <p:cNvPr id="4" name="Imagen 3" descr="Gráfico, Gráfico de proyección solar&#10;&#10;El contenido generado por IA puede ser incorrecto.">
            <a:extLst>
              <a:ext uri="{FF2B5EF4-FFF2-40B4-BE49-F238E27FC236}">
                <a16:creationId xmlns:a16="http://schemas.microsoft.com/office/drawing/2014/main" id="{27658436-C8EA-794A-61FF-2AF1C60744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010" y="950026"/>
            <a:ext cx="11471564" cy="530827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4277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">
            <a:extLst>
              <a:ext uri="{FF2B5EF4-FFF2-40B4-BE49-F238E27FC236}">
                <a16:creationId xmlns:a16="http://schemas.microsoft.com/office/drawing/2014/main" id="{D11BFCEE-E73D-04C1-E267-CCD227D78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17" y="141813"/>
            <a:ext cx="10515600" cy="4572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latin typeface="Aptos Display (Títulos)"/>
              </a:rPr>
              <a:t>GPS: VISUALIZACIONES CUADRO DE MANDO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220342F-4005-5EA7-6015-31D7A5E899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547"/>
          <a:stretch>
            <a:fillRect/>
          </a:stretch>
        </p:blipFill>
        <p:spPr>
          <a:xfrm>
            <a:off x="201880" y="890649"/>
            <a:ext cx="11827823" cy="539139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89250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0D470-C996-0F8F-66B3-2D7E1B95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3289"/>
            <a:ext cx="11797145" cy="539853"/>
          </a:xfrm>
        </p:spPr>
        <p:txBody>
          <a:bodyPr/>
          <a:lstStyle/>
          <a:p>
            <a:r>
              <a:rPr lang="es-ES" dirty="0">
                <a:latin typeface="Aptos Display (Títulos)"/>
              </a:rPr>
              <a:t>GPS: VISUALIZACIONES CUADRO DE MANDO</a:t>
            </a:r>
            <a:endParaRPr lang="es-ES" dirty="0"/>
          </a:p>
        </p:txBody>
      </p:sp>
      <p:pic>
        <p:nvPicPr>
          <p:cNvPr id="5" name="Imagen 4" descr="Gráfico, Gráfico de barras&#10;&#10;El contenido generado por IA puede ser incorrecto.">
            <a:extLst>
              <a:ext uri="{FF2B5EF4-FFF2-40B4-BE49-F238E27FC236}">
                <a16:creationId xmlns:a16="http://schemas.microsoft.com/office/drawing/2014/main" id="{E80B7C60-369A-CCCF-828A-55984F00E2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535" y="878773"/>
            <a:ext cx="11150929" cy="529639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45475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47852280-8239-E264-6C67-8F25EB5CE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25209"/>
            <a:ext cx="10515600" cy="4572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latin typeface="Aptos Display (Títulos)"/>
              </a:rPr>
              <a:t>GPS: VISUALIZACIONES CUADRO DE MANDO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013F426-8A3C-535D-2F09-49349732F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069" y="894170"/>
            <a:ext cx="11119861" cy="538142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43551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47852280-8239-E264-6C67-8F25EB5CE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917" y="141813"/>
            <a:ext cx="10515600" cy="457200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latin typeface="Aptos Display (Títulos)"/>
              </a:rPr>
              <a:t>GPS: VISUALIZACIONES CUADRO DE MANDO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9321794-1FCC-FADD-9541-102F7B6BF7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000" b="49311"/>
          <a:stretch>
            <a:fillRect/>
          </a:stretch>
        </p:blipFill>
        <p:spPr>
          <a:xfrm>
            <a:off x="475013" y="995110"/>
            <a:ext cx="11364685" cy="515914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58824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6B410-824C-F231-A75D-70A59DBBB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srgbClr val="D9FAF5"/>
                </a:solidFill>
                <a:effectLst/>
                <a:uLnTx/>
                <a:uFillTx/>
                <a:latin typeface="Aptos Display (Títulos)"/>
                <a:ea typeface="+mj-ea"/>
                <a:cs typeface="+mj-cs"/>
              </a:rPr>
              <a:t>GPS: VISUALIZACIONES CUADRO DE MANDO</a:t>
            </a:r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2A938D0-A200-4961-0F34-B5455CB66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387" y="967543"/>
            <a:ext cx="11412187" cy="525326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37795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1CDCA7-55A6-B618-D10C-5CE67EF97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69" y="101413"/>
            <a:ext cx="12402787" cy="539853"/>
          </a:xfrm>
        </p:spPr>
        <p:txBody>
          <a:bodyPr/>
          <a:lstStyle/>
          <a:p>
            <a:r>
              <a:rPr lang="es-ES" dirty="0"/>
              <a:t>CUADRO DE MANDO DE FONDOS EUROPEOS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76C1400-1424-065E-CDEE-65A56FE18D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896" y="843147"/>
            <a:ext cx="10842172" cy="551015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643517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1542</TotalTime>
  <Words>42</Words>
  <Application>Microsoft Office PowerPoint</Application>
  <PresentationFormat>Panorámica</PresentationFormat>
  <Paragraphs>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Aptos</vt:lpstr>
      <vt:lpstr>Aptos Display (Títulos)</vt:lpstr>
      <vt:lpstr>Arial</vt:lpstr>
      <vt:lpstr>Calibri</vt:lpstr>
      <vt:lpstr>Tema de Office</vt:lpstr>
      <vt:lpstr>Presentación de PowerPoint</vt:lpstr>
      <vt:lpstr>GPS: ESTRUCTURA  CUADRO DE MANDO</vt:lpstr>
      <vt:lpstr>GPS: VISUALIZACIONES CUADRO DE MANDO</vt:lpstr>
      <vt:lpstr>GPS: VISUALIZACIONES CUADRO DE MANDO</vt:lpstr>
      <vt:lpstr>GPS: VISUALIZACIONES CUADRO DE MANDO</vt:lpstr>
      <vt:lpstr>GPS: VISUALIZACIONES CUADRO DE MANDO</vt:lpstr>
      <vt:lpstr>GPS: VISUALIZACIONES CUADRO DE MANDO</vt:lpstr>
      <vt:lpstr>CUADRO DE MANDO DE FONDOS EUROPEOS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Moro Blanco. María</dc:creator>
  <cp:lastModifiedBy>Rodríguez Gil. Daniel</cp:lastModifiedBy>
  <cp:revision>77</cp:revision>
  <cp:lastPrinted>2025-01-15T10:40:51Z</cp:lastPrinted>
  <dcterms:created xsi:type="dcterms:W3CDTF">2024-10-29T13:34:55Z</dcterms:created>
  <dcterms:modified xsi:type="dcterms:W3CDTF">2026-01-30T08:26:48Z</dcterms:modified>
</cp:coreProperties>
</file>