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Lst>
  <p:notesMasterIdLst>
    <p:notesMasterId r:id="rId12"/>
  </p:notesMasterIdLst>
  <p:sldIdLst>
    <p:sldId id="256" r:id="rId2"/>
    <p:sldId id="257" r:id="rId3"/>
    <p:sldId id="258" r:id="rId4"/>
    <p:sldId id="259" r:id="rId5"/>
    <p:sldId id="260" r:id="rId6"/>
    <p:sldId id="270" r:id="rId7"/>
    <p:sldId id="271" r:id="rId8"/>
    <p:sldId id="261" r:id="rId9"/>
    <p:sldId id="264" r:id="rId10"/>
    <p:sldId id="269" r:id="rId11"/>
  </p:sldIdLst>
  <p:sldSz cx="9144000" cy="5143500" type="screen16x9"/>
  <p:notesSz cx="6858000" cy="9144000"/>
  <p:embeddedFontLst>
    <p:embeddedFont>
      <p:font typeface="Fredoka" panose="020B0604020202020204" charset="-79"/>
      <p:regular r:id="rId13"/>
      <p:bold r:id="rId14"/>
    </p:embeddedFont>
    <p:embeddedFont>
      <p:font typeface="Roboto" panose="02000000000000000000" pitchFamily="2"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c6f73a04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c6f73a04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c6f73a04f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c6f73a04f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389d485ffc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1389d485ffc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c6f73a04f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c6f73a04f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389d485ffc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1389d485ffc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c6f73a04f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c6f73a04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a:extLst>
            <a:ext uri="{FF2B5EF4-FFF2-40B4-BE49-F238E27FC236}">
              <a16:creationId xmlns:a16="http://schemas.microsoft.com/office/drawing/2014/main" id="{8290EB35-232B-8CF1-8DA5-4C34501325F5}"/>
            </a:ext>
          </a:extLst>
        </p:cNvPr>
        <p:cNvGrpSpPr/>
        <p:nvPr/>
      </p:nvGrpSpPr>
      <p:grpSpPr>
        <a:xfrm>
          <a:off x="0" y="0"/>
          <a:ext cx="0" cy="0"/>
          <a:chOff x="0" y="0"/>
          <a:chExt cx="0" cy="0"/>
        </a:xfrm>
      </p:grpSpPr>
      <p:sp>
        <p:nvSpPr>
          <p:cNvPr id="128" name="Google Shape;128;gc6f73a04f_0_14:notes">
            <a:extLst>
              <a:ext uri="{FF2B5EF4-FFF2-40B4-BE49-F238E27FC236}">
                <a16:creationId xmlns:a16="http://schemas.microsoft.com/office/drawing/2014/main" id="{EB5DF555-6BBB-6D9D-12EC-E0436FA6C66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c6f73a04f_0_14:notes">
            <a:extLst>
              <a:ext uri="{FF2B5EF4-FFF2-40B4-BE49-F238E27FC236}">
                <a16:creationId xmlns:a16="http://schemas.microsoft.com/office/drawing/2014/main" id="{21E0ADCC-4CDC-DE9A-A997-F3B98DAC159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0170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a:extLst>
            <a:ext uri="{FF2B5EF4-FFF2-40B4-BE49-F238E27FC236}">
              <a16:creationId xmlns:a16="http://schemas.microsoft.com/office/drawing/2014/main" id="{73AA68D1-88CC-6613-C6A4-21737B67FD12}"/>
            </a:ext>
          </a:extLst>
        </p:cNvPr>
        <p:cNvGrpSpPr/>
        <p:nvPr/>
      </p:nvGrpSpPr>
      <p:grpSpPr>
        <a:xfrm>
          <a:off x="0" y="0"/>
          <a:ext cx="0" cy="0"/>
          <a:chOff x="0" y="0"/>
          <a:chExt cx="0" cy="0"/>
        </a:xfrm>
      </p:grpSpPr>
      <p:sp>
        <p:nvSpPr>
          <p:cNvPr id="128" name="Google Shape;128;gc6f73a04f_0_14:notes">
            <a:extLst>
              <a:ext uri="{FF2B5EF4-FFF2-40B4-BE49-F238E27FC236}">
                <a16:creationId xmlns:a16="http://schemas.microsoft.com/office/drawing/2014/main" id="{723C63AF-3329-FBAB-55A1-BB410C33A0D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c6f73a04f_0_14:notes">
            <a:extLst>
              <a:ext uri="{FF2B5EF4-FFF2-40B4-BE49-F238E27FC236}">
                <a16:creationId xmlns:a16="http://schemas.microsoft.com/office/drawing/2014/main" id="{7C0E1DFA-EEF2-A9B8-88E1-D4DFD6E9117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330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c6f73a04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c6f73a04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389d485ffc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1389d485ffc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bewell-project.eu/"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bewell-project.eu/"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bewell-project.eu/"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bewell-project.eu/"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bewell-project.eu/"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bewell-project.eu/"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bewell-project.eu/"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bewell-project.eu/"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bewell-project.eu/"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244750" y="1819275"/>
            <a:ext cx="8222100" cy="933600"/>
          </a:xfrm>
          <a:prstGeom prst="rect">
            <a:avLst/>
          </a:prstGeom>
        </p:spPr>
        <p:txBody>
          <a:bodyPr spcFirstLastPara="1" wrap="square" lIns="91425" tIns="91425" rIns="91425" bIns="91425" anchor="b"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3" name="Google Shape;13;p2"/>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1800"/>
              <a:buNone/>
              <a:defRPr>
                <a:solidFill>
                  <a:schemeClr val="dk1"/>
                </a:solidFill>
              </a:defRPr>
            </a:lvl1pPr>
            <a:lvl2pPr lvl="1">
              <a:lnSpc>
                <a:spcPct val="100000"/>
              </a:lnSpc>
              <a:spcBef>
                <a:spcPts val="0"/>
              </a:spcBef>
              <a:spcAft>
                <a:spcPts val="0"/>
              </a:spcAft>
              <a:buClr>
                <a:schemeClr val="dk1"/>
              </a:buClr>
              <a:buSzPts val="1800"/>
              <a:buNone/>
              <a:defRPr sz="1800">
                <a:solidFill>
                  <a:schemeClr val="dk1"/>
                </a:solidFill>
              </a:defRPr>
            </a:lvl2pPr>
            <a:lvl3pPr lvl="2">
              <a:lnSpc>
                <a:spcPct val="100000"/>
              </a:lnSpc>
              <a:spcBef>
                <a:spcPts val="0"/>
              </a:spcBef>
              <a:spcAft>
                <a:spcPts val="0"/>
              </a:spcAft>
              <a:buSzPts val="1800"/>
              <a:buNone/>
              <a:defRPr sz="1800">
                <a:solidFill>
                  <a:schemeClr val="dk1"/>
                </a:solidFill>
              </a:defRPr>
            </a:lvl3pPr>
            <a:lvl4pPr lvl="3">
              <a:lnSpc>
                <a:spcPct val="100000"/>
              </a:lnSpc>
              <a:spcBef>
                <a:spcPts val="0"/>
              </a:spcBef>
              <a:spcAft>
                <a:spcPts val="0"/>
              </a:spcAft>
              <a:buSzPts val="1800"/>
              <a:buNone/>
              <a:defRPr sz="1800">
                <a:solidFill>
                  <a:schemeClr val="dk1"/>
                </a:solidFill>
              </a:defRPr>
            </a:lvl4pPr>
            <a:lvl5pPr lvl="4">
              <a:lnSpc>
                <a:spcPct val="100000"/>
              </a:lnSpc>
              <a:spcBef>
                <a:spcPts val="0"/>
              </a:spcBef>
              <a:spcAft>
                <a:spcPts val="0"/>
              </a:spcAft>
              <a:buSzPts val="1800"/>
              <a:buNone/>
              <a:defRPr sz="1800">
                <a:solidFill>
                  <a:schemeClr val="dk1"/>
                </a:solidFill>
              </a:defRPr>
            </a:lvl5pPr>
            <a:lvl6pPr lvl="5">
              <a:lnSpc>
                <a:spcPct val="100000"/>
              </a:lnSpc>
              <a:spcBef>
                <a:spcPts val="0"/>
              </a:spcBef>
              <a:spcAft>
                <a:spcPts val="0"/>
              </a:spcAft>
              <a:buSzPts val="1800"/>
              <a:buNone/>
              <a:defRPr sz="1800">
                <a:solidFill>
                  <a:schemeClr val="dk1"/>
                </a:solidFill>
              </a:defRPr>
            </a:lvl6pPr>
            <a:lvl7pPr lvl="6">
              <a:lnSpc>
                <a:spcPct val="100000"/>
              </a:lnSpc>
              <a:spcBef>
                <a:spcPts val="0"/>
              </a:spcBef>
              <a:spcAft>
                <a:spcPts val="0"/>
              </a:spcAft>
              <a:buSzPts val="1800"/>
              <a:buNone/>
              <a:defRPr sz="1800">
                <a:solidFill>
                  <a:schemeClr val="dk1"/>
                </a:solidFill>
              </a:defRPr>
            </a:lvl7pPr>
            <a:lvl8pPr lvl="7">
              <a:lnSpc>
                <a:spcPct val="100000"/>
              </a:lnSpc>
              <a:spcBef>
                <a:spcPts val="0"/>
              </a:spcBef>
              <a:spcAft>
                <a:spcPts val="0"/>
              </a:spcAft>
              <a:buSzPts val="1800"/>
              <a:buNone/>
              <a:defRPr sz="1800">
                <a:solidFill>
                  <a:schemeClr val="dk1"/>
                </a:solidFill>
              </a:defRPr>
            </a:lvl8pPr>
            <a:lvl9pPr lvl="8">
              <a:lnSpc>
                <a:spcPct val="100000"/>
              </a:lnSpc>
              <a:spcBef>
                <a:spcPts val="0"/>
              </a:spcBef>
              <a:spcAft>
                <a:spcPts val="0"/>
              </a:spcAft>
              <a:buSzPts val="1800"/>
              <a:buNone/>
              <a:defRPr sz="1800">
                <a:solidFill>
                  <a:schemeClr val="dk1"/>
                </a:solidFill>
              </a:defRPr>
            </a:lvl9pPr>
          </a:lstStyle>
          <a:p>
            <a:endParaRPr/>
          </a:p>
        </p:txBody>
      </p:sp>
      <p:sp>
        <p:nvSpPr>
          <p:cNvPr id="14" name="Google Shape;14;p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5" name="Google Shape;15;p2"/>
          <p:cNvSpPr/>
          <p:nvPr/>
        </p:nvSpPr>
        <p:spPr>
          <a:xfrm>
            <a:off x="0" y="872773"/>
            <a:ext cx="9144000" cy="62100"/>
          </a:xfrm>
          <a:prstGeom prst="rect">
            <a:avLst/>
          </a:prstGeom>
          <a:gradFill>
            <a:gsLst>
              <a:gs pos="0">
                <a:schemeClr val="accent3"/>
              </a:gs>
              <a:gs pos="100000">
                <a:srgbClr val="78B377"/>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a:hlinkClick r:id="rId2"/>
          </p:cNvPr>
          <p:cNvSpPr txBox="1"/>
          <p:nvPr/>
        </p:nvSpPr>
        <p:spPr>
          <a:xfrm>
            <a:off x="7365201" y="282750"/>
            <a:ext cx="1613100" cy="3849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300">
                <a:solidFill>
                  <a:schemeClr val="dk2"/>
                </a:solidFill>
                <a:latin typeface="Fredoka"/>
                <a:ea typeface="Fredoka"/>
                <a:cs typeface="Fredoka"/>
                <a:sym typeface="Fredoka"/>
              </a:rPr>
              <a:t>bewell-project.eu</a:t>
            </a:r>
            <a:endParaRPr sz="1300">
              <a:solidFill>
                <a:schemeClr val="dk2"/>
              </a:solidFill>
              <a:latin typeface="Fredoka"/>
              <a:ea typeface="Fredoka"/>
              <a:cs typeface="Fredoka"/>
              <a:sym typeface="Fredoka"/>
            </a:endParaRPr>
          </a:p>
        </p:txBody>
      </p:sp>
      <p:sp>
        <p:nvSpPr>
          <p:cNvPr id="17" name="Google Shape;17;p2"/>
          <p:cNvSpPr txBox="1"/>
          <p:nvPr/>
        </p:nvSpPr>
        <p:spPr>
          <a:xfrm>
            <a:off x="580325" y="4691575"/>
            <a:ext cx="2865000" cy="523200"/>
          </a:xfrm>
          <a:prstGeom prst="rect">
            <a:avLst/>
          </a:prstGeom>
          <a:noFill/>
          <a:ln>
            <a:noFill/>
          </a:ln>
        </p:spPr>
        <p:txBody>
          <a:bodyPr spcFirstLastPara="1" wrap="square" lIns="91425" tIns="91425" rIns="91425" bIns="91425" anchor="t" anchorCtr="0">
            <a:spAutoFit/>
          </a:bodyPr>
          <a:lstStyle/>
          <a:p>
            <a:pPr marL="190500" marR="190500" lvl="0" indent="0" algn="l" rtl="0">
              <a:lnSpc>
                <a:spcPct val="100000"/>
              </a:lnSpc>
              <a:spcBef>
                <a:spcPts val="0"/>
              </a:spcBef>
              <a:spcAft>
                <a:spcPts val="0"/>
              </a:spcAft>
              <a:buNone/>
            </a:pPr>
            <a:r>
              <a:rPr lang="en" sz="700">
                <a:solidFill>
                  <a:schemeClr val="accent6"/>
                </a:solidFill>
              </a:rPr>
              <a:t>Co-funded by the Erasmus+ programme of the European Union under Grant Agreement number 101056563</a:t>
            </a:r>
            <a:endParaRPr sz="700">
              <a:solidFill>
                <a:schemeClr val="accent6"/>
              </a:solidFill>
            </a:endParaRPr>
          </a:p>
          <a:p>
            <a:pPr marL="101600" marR="25400" lvl="0" indent="0" algn="l" rtl="0">
              <a:lnSpc>
                <a:spcPct val="100000"/>
              </a:lnSpc>
              <a:spcBef>
                <a:spcPts val="0"/>
              </a:spcBef>
              <a:spcAft>
                <a:spcPts val="0"/>
              </a:spcAft>
              <a:buNone/>
            </a:pPr>
            <a:endParaRPr sz="800">
              <a:solidFill>
                <a:srgbClr val="D1D2D3"/>
              </a:solidFill>
              <a:highlight>
                <a:srgbClr val="222529"/>
              </a:highlight>
            </a:endParaRPr>
          </a:p>
        </p:txBody>
      </p:sp>
      <p:pic>
        <p:nvPicPr>
          <p:cNvPr id="18" name="Google Shape;18;p2"/>
          <p:cNvPicPr preferRelativeResize="0"/>
          <p:nvPr/>
        </p:nvPicPr>
        <p:blipFill>
          <a:blip r:embed="rId3">
            <a:alphaModFix/>
          </a:blip>
          <a:stretch>
            <a:fillRect/>
          </a:stretch>
        </p:blipFill>
        <p:spPr>
          <a:xfrm>
            <a:off x="432075" y="4771825"/>
            <a:ext cx="388449" cy="25909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301450" y="1919564"/>
            <a:ext cx="8222100" cy="10128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21" name="Google Shape;21;p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
        <p:nvSpPr>
          <p:cNvPr id="22" name="Google Shape;22;p3"/>
          <p:cNvSpPr/>
          <p:nvPr/>
        </p:nvSpPr>
        <p:spPr>
          <a:xfrm>
            <a:off x="0" y="872773"/>
            <a:ext cx="9144000" cy="62100"/>
          </a:xfrm>
          <a:prstGeom prst="rect">
            <a:avLst/>
          </a:prstGeom>
          <a:gradFill>
            <a:gsLst>
              <a:gs pos="0">
                <a:schemeClr val="accent3"/>
              </a:gs>
              <a:gs pos="100000">
                <a:srgbClr val="78B377"/>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a:hlinkClick r:id="rId2"/>
          </p:cNvPr>
          <p:cNvSpPr txBox="1"/>
          <p:nvPr/>
        </p:nvSpPr>
        <p:spPr>
          <a:xfrm>
            <a:off x="7533795" y="282750"/>
            <a:ext cx="1444500" cy="3849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300">
                <a:solidFill>
                  <a:schemeClr val="dk2"/>
                </a:solidFill>
              </a:rPr>
              <a:t>bewell-project.eu</a:t>
            </a:r>
            <a:endParaRPr sz="1300">
              <a:solidFill>
                <a:schemeClr val="dk2"/>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1 Color">
  <p:cSld name="SECTION_HEADER_1">
    <p:bg>
      <p:bgPr>
        <a:solidFill>
          <a:schemeClr val="lt1"/>
        </a:solidFill>
        <a:effectLst/>
      </p:bgPr>
    </p:bg>
    <p:spTree>
      <p:nvGrpSpPr>
        <p:cNvPr id="1" name="Shape 24"/>
        <p:cNvGrpSpPr/>
        <p:nvPr/>
      </p:nvGrpSpPr>
      <p:grpSpPr>
        <a:xfrm>
          <a:off x="0" y="0"/>
          <a:ext cx="0" cy="0"/>
          <a:chOff x="0" y="0"/>
          <a:chExt cx="0" cy="0"/>
        </a:xfrm>
      </p:grpSpPr>
      <p:sp>
        <p:nvSpPr>
          <p:cNvPr id="25" name="Google Shape;25;p4"/>
          <p:cNvSpPr/>
          <p:nvPr/>
        </p:nvSpPr>
        <p:spPr>
          <a:xfrm>
            <a:off x="0" y="934875"/>
            <a:ext cx="9144000" cy="4208700"/>
          </a:xfrm>
          <a:prstGeom prst="rect">
            <a:avLst/>
          </a:prstGeom>
          <a:solidFill>
            <a:srgbClr val="A7CF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4"/>
          <p:cNvSpPr txBox="1">
            <a:spLocks noGrp="1"/>
          </p:cNvSpPr>
          <p:nvPr>
            <p:ph type="title"/>
          </p:nvPr>
        </p:nvSpPr>
        <p:spPr>
          <a:xfrm>
            <a:off x="301450" y="1919564"/>
            <a:ext cx="8222100" cy="1012800"/>
          </a:xfrm>
          <a:prstGeom prst="rect">
            <a:avLst/>
          </a:prstGeom>
        </p:spPr>
        <p:txBody>
          <a:bodyPr spcFirstLastPara="1" wrap="square" lIns="91425" tIns="91425" rIns="91425" bIns="91425" anchor="ctr" anchorCtr="0">
            <a:noAutofit/>
          </a:bodyPr>
          <a:lstStyle>
            <a:lvl1pPr lvl="0" rtl="0">
              <a:spcBef>
                <a:spcPts val="0"/>
              </a:spcBef>
              <a:spcAft>
                <a:spcPts val="0"/>
              </a:spcAft>
              <a:buSzPts val="4200"/>
              <a:buNone/>
              <a:defRPr sz="42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27" name="Google Shape;27;p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
        <p:nvSpPr>
          <p:cNvPr id="28" name="Google Shape;28;p4"/>
          <p:cNvSpPr/>
          <p:nvPr/>
        </p:nvSpPr>
        <p:spPr>
          <a:xfrm>
            <a:off x="0" y="872773"/>
            <a:ext cx="9144000" cy="62100"/>
          </a:xfrm>
          <a:prstGeom prst="rect">
            <a:avLst/>
          </a:prstGeom>
          <a:gradFill>
            <a:gsLst>
              <a:gs pos="0">
                <a:schemeClr val="accent3"/>
              </a:gs>
              <a:gs pos="100000">
                <a:srgbClr val="78B377"/>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a:hlinkClick r:id="rId2"/>
          </p:cNvPr>
          <p:cNvSpPr txBox="1"/>
          <p:nvPr/>
        </p:nvSpPr>
        <p:spPr>
          <a:xfrm>
            <a:off x="7533795" y="282750"/>
            <a:ext cx="1444500" cy="3849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300">
                <a:solidFill>
                  <a:schemeClr val="dk2"/>
                </a:solidFill>
              </a:rPr>
              <a:t>bewell-project.eu</a:t>
            </a:r>
            <a:endParaRPr sz="1300">
              <a:solidFill>
                <a:schemeClr val="dk2"/>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261321" y="892608"/>
            <a:ext cx="8222100" cy="7677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2" name="Google Shape;32;p5"/>
          <p:cNvSpPr txBox="1">
            <a:spLocks noGrp="1"/>
          </p:cNvSpPr>
          <p:nvPr>
            <p:ph type="body" idx="1"/>
          </p:nvPr>
        </p:nvSpPr>
        <p:spPr>
          <a:xfrm>
            <a:off x="471900" y="1878579"/>
            <a:ext cx="8222100" cy="2710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33" name="Google Shape;33;p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34" name="Google Shape;34;p5"/>
          <p:cNvSpPr/>
          <p:nvPr/>
        </p:nvSpPr>
        <p:spPr>
          <a:xfrm>
            <a:off x="0" y="872773"/>
            <a:ext cx="9144000" cy="62100"/>
          </a:xfrm>
          <a:prstGeom prst="rect">
            <a:avLst/>
          </a:prstGeom>
          <a:gradFill>
            <a:gsLst>
              <a:gs pos="0">
                <a:schemeClr val="accent3"/>
              </a:gs>
              <a:gs pos="100000">
                <a:srgbClr val="78B377"/>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a:hlinkClick r:id="rId2"/>
          </p:cNvPr>
          <p:cNvSpPr txBox="1"/>
          <p:nvPr/>
        </p:nvSpPr>
        <p:spPr>
          <a:xfrm>
            <a:off x="7533795" y="282750"/>
            <a:ext cx="1444500" cy="3849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300">
                <a:solidFill>
                  <a:schemeClr val="dk2"/>
                </a:solidFill>
              </a:rPr>
              <a:t>bewell-project.eu</a:t>
            </a:r>
            <a:endParaRPr sz="1300">
              <a:solidFill>
                <a:schemeClr val="dk2"/>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6"/>
        <p:cNvGrpSpPr/>
        <p:nvPr/>
      </p:nvGrpSpPr>
      <p:grpSpPr>
        <a:xfrm>
          <a:off x="0" y="0"/>
          <a:ext cx="0" cy="0"/>
          <a:chOff x="0" y="0"/>
          <a:chExt cx="0" cy="0"/>
        </a:xfrm>
      </p:grpSpPr>
      <p:sp>
        <p:nvSpPr>
          <p:cNvPr id="37" name="Google Shape;37;p6"/>
          <p:cNvSpPr/>
          <p:nvPr/>
        </p:nvSpPr>
        <p:spPr>
          <a:xfrm rot="10800000" flipH="1">
            <a:off x="0" y="1686000"/>
            <a:ext cx="9144000" cy="3457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6"/>
          <p:cNvSpPr txBox="1">
            <a:spLocks noGrp="1"/>
          </p:cNvSpPr>
          <p:nvPr>
            <p:ph type="body" idx="1"/>
          </p:nvPr>
        </p:nvSpPr>
        <p:spPr>
          <a:xfrm>
            <a:off x="471900" y="1838083"/>
            <a:ext cx="3999900" cy="271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9" name="Google Shape;39;p6"/>
          <p:cNvSpPr txBox="1">
            <a:spLocks noGrp="1"/>
          </p:cNvSpPr>
          <p:nvPr>
            <p:ph type="body" idx="2"/>
          </p:nvPr>
        </p:nvSpPr>
        <p:spPr>
          <a:xfrm>
            <a:off x="4694250" y="1838083"/>
            <a:ext cx="3999900" cy="271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0" name="Google Shape;40;p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41" name="Google Shape;41;p6"/>
          <p:cNvSpPr txBox="1">
            <a:spLocks noGrp="1"/>
          </p:cNvSpPr>
          <p:nvPr>
            <p:ph type="title"/>
          </p:nvPr>
        </p:nvSpPr>
        <p:spPr>
          <a:xfrm>
            <a:off x="261321" y="989800"/>
            <a:ext cx="8222100" cy="7677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42" name="Google Shape;42;p6"/>
          <p:cNvSpPr/>
          <p:nvPr/>
        </p:nvSpPr>
        <p:spPr>
          <a:xfrm>
            <a:off x="0" y="872773"/>
            <a:ext cx="9144000" cy="62100"/>
          </a:xfrm>
          <a:prstGeom prst="rect">
            <a:avLst/>
          </a:prstGeom>
          <a:gradFill>
            <a:gsLst>
              <a:gs pos="0">
                <a:schemeClr val="accent3"/>
              </a:gs>
              <a:gs pos="100000">
                <a:srgbClr val="78B377"/>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6">
            <a:hlinkClick r:id="rId2"/>
          </p:cNvPr>
          <p:cNvSpPr txBox="1"/>
          <p:nvPr/>
        </p:nvSpPr>
        <p:spPr>
          <a:xfrm>
            <a:off x="7533795" y="282750"/>
            <a:ext cx="1444500" cy="3849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300">
                <a:solidFill>
                  <a:schemeClr val="dk2"/>
                </a:solidFill>
              </a:rPr>
              <a:t>bewell-project.eu</a:t>
            </a:r>
            <a:endParaRPr sz="1300">
              <a:solidFill>
                <a:schemeClr val="dk2"/>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1785974" y="170251"/>
            <a:ext cx="6118500" cy="6027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46" name="Google Shape;46;p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47" name="Google Shape;47;p7"/>
          <p:cNvSpPr/>
          <p:nvPr/>
        </p:nvSpPr>
        <p:spPr>
          <a:xfrm>
            <a:off x="0" y="872773"/>
            <a:ext cx="9144000" cy="62100"/>
          </a:xfrm>
          <a:prstGeom prst="rect">
            <a:avLst/>
          </a:prstGeom>
          <a:gradFill>
            <a:gsLst>
              <a:gs pos="0">
                <a:schemeClr val="accent3"/>
              </a:gs>
              <a:gs pos="100000">
                <a:srgbClr val="78B377"/>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7">
            <a:hlinkClick r:id="rId2"/>
          </p:cNvPr>
          <p:cNvSpPr txBox="1"/>
          <p:nvPr/>
        </p:nvSpPr>
        <p:spPr>
          <a:xfrm>
            <a:off x="7533795" y="282750"/>
            <a:ext cx="1444500" cy="3849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300">
                <a:solidFill>
                  <a:schemeClr val="dk2"/>
                </a:solidFill>
              </a:rPr>
              <a:t>bewell-project.eu</a:t>
            </a:r>
            <a:endParaRPr sz="1300">
              <a:solidFill>
                <a:schemeClr val="dk2"/>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ast slide">
  <p:cSld name="ONE_COLUMN_TEXT_1">
    <p:spTree>
      <p:nvGrpSpPr>
        <p:cNvPr id="1" name="Shape 55"/>
        <p:cNvGrpSpPr/>
        <p:nvPr/>
      </p:nvGrpSpPr>
      <p:grpSpPr>
        <a:xfrm>
          <a:off x="0" y="0"/>
          <a:ext cx="0" cy="0"/>
          <a:chOff x="0" y="0"/>
          <a:chExt cx="0" cy="0"/>
        </a:xfrm>
      </p:grpSpPr>
      <p:sp>
        <p:nvSpPr>
          <p:cNvPr id="56" name="Google Shape;56;p9"/>
          <p:cNvSpPr txBox="1">
            <a:spLocks noGrp="1"/>
          </p:cNvSpPr>
          <p:nvPr>
            <p:ph type="title"/>
          </p:nvPr>
        </p:nvSpPr>
        <p:spPr>
          <a:xfrm>
            <a:off x="226078" y="908549"/>
            <a:ext cx="2808000" cy="9534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7" name="Google Shape;57;p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58" name="Google Shape;58;p9"/>
          <p:cNvSpPr txBox="1">
            <a:spLocks noGrp="1"/>
          </p:cNvSpPr>
          <p:nvPr>
            <p:ph type="body" idx="1"/>
          </p:nvPr>
        </p:nvSpPr>
        <p:spPr>
          <a:xfrm>
            <a:off x="326125" y="1896525"/>
            <a:ext cx="2650500" cy="2799000"/>
          </a:xfrm>
          <a:prstGeom prst="rect">
            <a:avLst/>
          </a:prstGeom>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accent1"/>
              </a:buClr>
              <a:buSzPts val="1800"/>
              <a:buChar char="●"/>
              <a:defRPr sz="1800">
                <a:solidFill>
                  <a:schemeClr val="lt2"/>
                </a:solidFill>
              </a:defRPr>
            </a:lvl1pPr>
            <a:lvl2pPr marL="914400" lvl="1" indent="-317500" rtl="0">
              <a:lnSpc>
                <a:spcPct val="115000"/>
              </a:lnSpc>
              <a:spcBef>
                <a:spcPts val="1600"/>
              </a:spcBef>
              <a:spcAft>
                <a:spcPts val="0"/>
              </a:spcAft>
              <a:buClr>
                <a:schemeClr val="accent1"/>
              </a:buClr>
              <a:buSzPts val="1400"/>
              <a:buChar char="○"/>
              <a:defRPr>
                <a:solidFill>
                  <a:schemeClr val="lt2"/>
                </a:solidFill>
              </a:defRPr>
            </a:lvl2pPr>
            <a:lvl3pPr marL="1371600" lvl="2" indent="-317500" rtl="0">
              <a:lnSpc>
                <a:spcPct val="115000"/>
              </a:lnSpc>
              <a:spcBef>
                <a:spcPts val="1600"/>
              </a:spcBef>
              <a:spcAft>
                <a:spcPts val="0"/>
              </a:spcAft>
              <a:buClr>
                <a:schemeClr val="dk1"/>
              </a:buClr>
              <a:buSzPts val="1400"/>
              <a:buChar char="■"/>
              <a:defRPr>
                <a:solidFill>
                  <a:schemeClr val="lt2"/>
                </a:solidFill>
              </a:defRPr>
            </a:lvl3pPr>
            <a:lvl4pPr marL="1828800" lvl="3" indent="-317500" rtl="0">
              <a:lnSpc>
                <a:spcPct val="115000"/>
              </a:lnSpc>
              <a:spcBef>
                <a:spcPts val="1600"/>
              </a:spcBef>
              <a:spcAft>
                <a:spcPts val="0"/>
              </a:spcAft>
              <a:buClr>
                <a:schemeClr val="dk1"/>
              </a:buClr>
              <a:buSzPts val="1400"/>
              <a:buChar char="●"/>
              <a:defRPr>
                <a:solidFill>
                  <a:schemeClr val="lt2"/>
                </a:solidFill>
              </a:defRPr>
            </a:lvl4pPr>
            <a:lvl5pPr marL="2286000" lvl="4" indent="-317500" rtl="0">
              <a:lnSpc>
                <a:spcPct val="115000"/>
              </a:lnSpc>
              <a:spcBef>
                <a:spcPts val="1600"/>
              </a:spcBef>
              <a:spcAft>
                <a:spcPts val="0"/>
              </a:spcAft>
              <a:buClr>
                <a:schemeClr val="dk1"/>
              </a:buClr>
              <a:buSzPts val="1400"/>
              <a:buChar char="○"/>
              <a:defRPr>
                <a:solidFill>
                  <a:schemeClr val="lt2"/>
                </a:solidFill>
              </a:defRPr>
            </a:lvl5pPr>
            <a:lvl6pPr marL="2743200" lvl="5" indent="-317500" rtl="0">
              <a:lnSpc>
                <a:spcPct val="115000"/>
              </a:lnSpc>
              <a:spcBef>
                <a:spcPts val="1600"/>
              </a:spcBef>
              <a:spcAft>
                <a:spcPts val="0"/>
              </a:spcAft>
              <a:buClr>
                <a:schemeClr val="dk1"/>
              </a:buClr>
              <a:buSzPts val="1400"/>
              <a:buChar char="■"/>
              <a:defRPr>
                <a:solidFill>
                  <a:schemeClr val="lt2"/>
                </a:solidFill>
              </a:defRPr>
            </a:lvl6pPr>
            <a:lvl7pPr marL="3200400" lvl="6" indent="-317500" rtl="0">
              <a:lnSpc>
                <a:spcPct val="115000"/>
              </a:lnSpc>
              <a:spcBef>
                <a:spcPts val="1600"/>
              </a:spcBef>
              <a:spcAft>
                <a:spcPts val="0"/>
              </a:spcAft>
              <a:buClr>
                <a:schemeClr val="dk1"/>
              </a:buClr>
              <a:buSzPts val="1400"/>
              <a:buChar char="●"/>
              <a:defRPr>
                <a:solidFill>
                  <a:schemeClr val="lt2"/>
                </a:solidFill>
              </a:defRPr>
            </a:lvl7pPr>
            <a:lvl8pPr marL="3657600" lvl="7" indent="-317500" rtl="0">
              <a:lnSpc>
                <a:spcPct val="115000"/>
              </a:lnSpc>
              <a:spcBef>
                <a:spcPts val="1600"/>
              </a:spcBef>
              <a:spcAft>
                <a:spcPts val="0"/>
              </a:spcAft>
              <a:buClr>
                <a:schemeClr val="dk1"/>
              </a:buClr>
              <a:buSzPts val="1400"/>
              <a:buFont typeface="Roboto"/>
              <a:buChar char="○"/>
              <a:defRPr>
                <a:solidFill>
                  <a:schemeClr val="lt2"/>
                </a:solidFill>
                <a:latin typeface="Roboto"/>
                <a:ea typeface="Roboto"/>
                <a:cs typeface="Roboto"/>
                <a:sym typeface="Roboto"/>
              </a:defRPr>
            </a:lvl8pPr>
            <a:lvl9pPr marL="4114800" lvl="8" indent="-317500" rtl="0">
              <a:lnSpc>
                <a:spcPct val="115000"/>
              </a:lnSpc>
              <a:spcBef>
                <a:spcPts val="1600"/>
              </a:spcBef>
              <a:spcAft>
                <a:spcPts val="1600"/>
              </a:spcAft>
              <a:buClr>
                <a:schemeClr val="dk1"/>
              </a:buClr>
              <a:buSzPts val="1400"/>
              <a:buFont typeface="Roboto"/>
              <a:buChar char="■"/>
              <a:defRPr>
                <a:solidFill>
                  <a:schemeClr val="lt2"/>
                </a:solidFill>
                <a:latin typeface="Roboto"/>
                <a:ea typeface="Roboto"/>
                <a:cs typeface="Roboto"/>
                <a:sym typeface="Roboto"/>
              </a:defRPr>
            </a:lvl9pPr>
          </a:lstStyle>
          <a:p>
            <a:endParaRPr/>
          </a:p>
        </p:txBody>
      </p:sp>
      <p:sp>
        <p:nvSpPr>
          <p:cNvPr id="59" name="Google Shape;59;p9"/>
          <p:cNvSpPr/>
          <p:nvPr/>
        </p:nvSpPr>
        <p:spPr>
          <a:xfrm rot="-5400000">
            <a:off x="947255" y="2517450"/>
            <a:ext cx="5143500" cy="108600"/>
          </a:xfrm>
          <a:prstGeom prst="rect">
            <a:avLst/>
          </a:prstGeom>
          <a:gradFill>
            <a:gsLst>
              <a:gs pos="0">
                <a:schemeClr val="accent3"/>
              </a:gs>
              <a:gs pos="100000">
                <a:srgbClr val="78B377"/>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9">
            <a:hlinkClick r:id="rId2"/>
          </p:cNvPr>
          <p:cNvSpPr txBox="1"/>
          <p:nvPr/>
        </p:nvSpPr>
        <p:spPr>
          <a:xfrm>
            <a:off x="326120" y="4310625"/>
            <a:ext cx="1444500" cy="3849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300">
                <a:solidFill>
                  <a:schemeClr val="dk2"/>
                </a:solidFill>
              </a:rPr>
              <a:t>bewell-project.eu</a:t>
            </a:r>
            <a:endParaRPr sz="1300">
              <a:solidFill>
                <a:schemeClr val="dk2"/>
              </a:solidFill>
            </a:endParaRPr>
          </a:p>
        </p:txBody>
      </p:sp>
      <p:sp>
        <p:nvSpPr>
          <p:cNvPr id="61" name="Google Shape;61;p9"/>
          <p:cNvSpPr txBox="1"/>
          <p:nvPr/>
        </p:nvSpPr>
        <p:spPr>
          <a:xfrm>
            <a:off x="580325" y="4691575"/>
            <a:ext cx="2743800" cy="523200"/>
          </a:xfrm>
          <a:prstGeom prst="rect">
            <a:avLst/>
          </a:prstGeom>
          <a:noFill/>
          <a:ln>
            <a:noFill/>
          </a:ln>
        </p:spPr>
        <p:txBody>
          <a:bodyPr spcFirstLastPara="1" wrap="square" lIns="91425" tIns="91425" rIns="91425" bIns="91425" anchor="t" anchorCtr="0">
            <a:spAutoFit/>
          </a:bodyPr>
          <a:lstStyle/>
          <a:p>
            <a:pPr marL="190500" marR="190500" lvl="0" indent="0" algn="l" rtl="0">
              <a:lnSpc>
                <a:spcPct val="100000"/>
              </a:lnSpc>
              <a:spcBef>
                <a:spcPts val="0"/>
              </a:spcBef>
              <a:spcAft>
                <a:spcPts val="0"/>
              </a:spcAft>
              <a:buNone/>
            </a:pPr>
            <a:r>
              <a:rPr lang="en" sz="700">
                <a:solidFill>
                  <a:schemeClr val="accent6"/>
                </a:solidFill>
              </a:rPr>
              <a:t>Co-funded by the Erasmus+ programme of the European Union under Grant Agreement number 101056563</a:t>
            </a:r>
            <a:endParaRPr sz="700">
              <a:solidFill>
                <a:schemeClr val="accent6"/>
              </a:solidFill>
            </a:endParaRPr>
          </a:p>
          <a:p>
            <a:pPr marL="101600" marR="25400" lvl="0" indent="0" algn="l" rtl="0">
              <a:lnSpc>
                <a:spcPct val="100000"/>
              </a:lnSpc>
              <a:spcBef>
                <a:spcPts val="0"/>
              </a:spcBef>
              <a:spcAft>
                <a:spcPts val="0"/>
              </a:spcAft>
              <a:buNone/>
            </a:pPr>
            <a:endParaRPr sz="800">
              <a:solidFill>
                <a:srgbClr val="D1D2D3"/>
              </a:solidFill>
              <a:highlight>
                <a:srgbClr val="222529"/>
              </a:highlight>
            </a:endParaRPr>
          </a:p>
        </p:txBody>
      </p:sp>
      <p:pic>
        <p:nvPicPr>
          <p:cNvPr id="62" name="Google Shape;62;p9"/>
          <p:cNvPicPr preferRelativeResize="0"/>
          <p:nvPr/>
        </p:nvPicPr>
        <p:blipFill>
          <a:blip r:embed="rId3">
            <a:alphaModFix/>
          </a:blip>
          <a:stretch>
            <a:fillRect/>
          </a:stretch>
        </p:blipFill>
        <p:spPr>
          <a:xfrm>
            <a:off x="432075" y="4771825"/>
            <a:ext cx="388449" cy="259099"/>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1"/>
        <p:cNvGrpSpPr/>
        <p:nvPr/>
      </p:nvGrpSpPr>
      <p:grpSpPr>
        <a:xfrm>
          <a:off x="0" y="0"/>
          <a:ext cx="0" cy="0"/>
          <a:chOff x="0" y="0"/>
          <a:chExt cx="0" cy="0"/>
        </a:xfrm>
      </p:grpSpPr>
      <p:sp>
        <p:nvSpPr>
          <p:cNvPr id="82" name="Google Shape;82;p1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
        <p:nvSpPr>
          <p:cNvPr id="83" name="Google Shape;83;p13"/>
          <p:cNvSpPr/>
          <p:nvPr/>
        </p:nvSpPr>
        <p:spPr>
          <a:xfrm>
            <a:off x="0" y="4543500"/>
            <a:ext cx="9144000" cy="62100"/>
          </a:xfrm>
          <a:prstGeom prst="rect">
            <a:avLst/>
          </a:prstGeom>
          <a:gradFill>
            <a:gsLst>
              <a:gs pos="0">
                <a:schemeClr val="accent3"/>
              </a:gs>
              <a:gs pos="100000">
                <a:srgbClr val="78B377"/>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3">
            <a:hlinkClick r:id="rId2"/>
          </p:cNvPr>
          <p:cNvSpPr txBox="1"/>
          <p:nvPr/>
        </p:nvSpPr>
        <p:spPr>
          <a:xfrm>
            <a:off x="7533795" y="282750"/>
            <a:ext cx="1444500" cy="3849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300">
                <a:solidFill>
                  <a:schemeClr val="dk2"/>
                </a:solidFill>
              </a:rPr>
              <a:t>bewell-project.eu</a:t>
            </a:r>
            <a:endParaRPr sz="1300">
              <a:solidFill>
                <a:schemeClr val="dk2"/>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1 Color">
  <p:cSld name="CAPTION_ONLY_1">
    <p:spTree>
      <p:nvGrpSpPr>
        <p:cNvPr id="1" name="Shape 85"/>
        <p:cNvGrpSpPr/>
        <p:nvPr/>
      </p:nvGrpSpPr>
      <p:grpSpPr>
        <a:xfrm>
          <a:off x="0" y="0"/>
          <a:ext cx="0" cy="0"/>
          <a:chOff x="0" y="0"/>
          <a:chExt cx="0" cy="0"/>
        </a:xfrm>
      </p:grpSpPr>
      <p:sp>
        <p:nvSpPr>
          <p:cNvPr id="86" name="Google Shape;86;p1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
        <p:nvSpPr>
          <p:cNvPr id="87" name="Google Shape;87;p14"/>
          <p:cNvSpPr/>
          <p:nvPr/>
        </p:nvSpPr>
        <p:spPr>
          <a:xfrm>
            <a:off x="0" y="872773"/>
            <a:ext cx="9144000" cy="62100"/>
          </a:xfrm>
          <a:prstGeom prst="rect">
            <a:avLst/>
          </a:prstGeom>
          <a:gradFill>
            <a:gsLst>
              <a:gs pos="0">
                <a:schemeClr val="accent3"/>
              </a:gs>
              <a:gs pos="100000">
                <a:srgbClr val="78B377"/>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4"/>
          <p:cNvSpPr/>
          <p:nvPr/>
        </p:nvSpPr>
        <p:spPr>
          <a:xfrm>
            <a:off x="0" y="934875"/>
            <a:ext cx="9144000" cy="42087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4">
            <a:hlinkClick r:id="rId2"/>
          </p:cNvPr>
          <p:cNvSpPr txBox="1"/>
          <p:nvPr/>
        </p:nvSpPr>
        <p:spPr>
          <a:xfrm>
            <a:off x="7533795" y="282750"/>
            <a:ext cx="1444500" cy="3849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300">
                <a:solidFill>
                  <a:schemeClr val="dk2"/>
                </a:solidFill>
              </a:rPr>
              <a:t>bewell-project.eu</a:t>
            </a:r>
            <a:endParaRPr sz="1300">
              <a:solidFill>
                <a:schemeClr val="dk2"/>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hyperlink" Target="http://bewell-project.eu" TargetMode="Externa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79675" y="949304"/>
            <a:ext cx="8222100" cy="7677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rgbClr val="302879"/>
              </a:buClr>
              <a:buSzPts val="3200"/>
              <a:buNone/>
              <a:defRPr sz="3200">
                <a:solidFill>
                  <a:srgbClr val="302879"/>
                </a:solidFill>
              </a:defRPr>
            </a:lvl1pPr>
            <a:lvl2pPr lvl="1">
              <a:spcBef>
                <a:spcPts val="0"/>
              </a:spcBef>
              <a:spcAft>
                <a:spcPts val="0"/>
              </a:spcAft>
              <a:buClr>
                <a:schemeClr val="lt1"/>
              </a:buClr>
              <a:buSzPts val="3200"/>
              <a:buNone/>
              <a:defRPr sz="3200">
                <a:solidFill>
                  <a:schemeClr val="lt1"/>
                </a:solidFill>
              </a:defRPr>
            </a:lvl2pPr>
            <a:lvl3pPr lvl="2">
              <a:spcBef>
                <a:spcPts val="0"/>
              </a:spcBef>
              <a:spcAft>
                <a:spcPts val="0"/>
              </a:spcAft>
              <a:buClr>
                <a:schemeClr val="lt1"/>
              </a:buClr>
              <a:buSzPts val="3200"/>
              <a:buNone/>
              <a:defRPr sz="3200">
                <a:solidFill>
                  <a:schemeClr val="lt1"/>
                </a:solidFill>
              </a:defRPr>
            </a:lvl3pPr>
            <a:lvl4pPr lvl="3">
              <a:spcBef>
                <a:spcPts val="0"/>
              </a:spcBef>
              <a:spcAft>
                <a:spcPts val="0"/>
              </a:spcAft>
              <a:buClr>
                <a:schemeClr val="lt1"/>
              </a:buClr>
              <a:buSzPts val="3200"/>
              <a:buNone/>
              <a:defRPr sz="3200">
                <a:solidFill>
                  <a:schemeClr val="lt1"/>
                </a:solidFill>
              </a:defRPr>
            </a:lvl4pPr>
            <a:lvl5pPr lvl="4">
              <a:spcBef>
                <a:spcPts val="0"/>
              </a:spcBef>
              <a:spcAft>
                <a:spcPts val="0"/>
              </a:spcAft>
              <a:buClr>
                <a:schemeClr val="lt1"/>
              </a:buClr>
              <a:buSzPts val="3200"/>
              <a:buNone/>
              <a:defRPr sz="3200">
                <a:solidFill>
                  <a:schemeClr val="lt1"/>
                </a:solidFill>
              </a:defRPr>
            </a:lvl5pPr>
            <a:lvl6pPr lvl="5">
              <a:spcBef>
                <a:spcPts val="0"/>
              </a:spcBef>
              <a:spcAft>
                <a:spcPts val="0"/>
              </a:spcAft>
              <a:buClr>
                <a:schemeClr val="lt1"/>
              </a:buClr>
              <a:buSzPts val="3200"/>
              <a:buNone/>
              <a:defRPr sz="3200">
                <a:solidFill>
                  <a:schemeClr val="lt1"/>
                </a:solidFill>
              </a:defRPr>
            </a:lvl6pPr>
            <a:lvl7pPr lvl="6">
              <a:spcBef>
                <a:spcPts val="0"/>
              </a:spcBef>
              <a:spcAft>
                <a:spcPts val="0"/>
              </a:spcAft>
              <a:buClr>
                <a:schemeClr val="lt1"/>
              </a:buClr>
              <a:buSzPts val="3200"/>
              <a:buNone/>
              <a:defRPr sz="3200">
                <a:solidFill>
                  <a:schemeClr val="lt1"/>
                </a:solidFill>
              </a:defRPr>
            </a:lvl7pPr>
            <a:lvl8pPr lvl="7">
              <a:spcBef>
                <a:spcPts val="0"/>
              </a:spcBef>
              <a:spcAft>
                <a:spcPts val="0"/>
              </a:spcAft>
              <a:buClr>
                <a:schemeClr val="lt1"/>
              </a:buClr>
              <a:buSzPts val="3200"/>
              <a:buNone/>
              <a:defRPr sz="3200">
                <a:solidFill>
                  <a:schemeClr val="lt1"/>
                </a:solidFill>
              </a:defRPr>
            </a:lvl8pPr>
            <a:lvl9pPr lvl="8">
              <a:spcBef>
                <a:spcPts val="0"/>
              </a:spcBef>
              <a:spcAft>
                <a:spcPts val="0"/>
              </a:spcAft>
              <a:buClr>
                <a:schemeClr val="lt1"/>
              </a:buClr>
              <a:buSzPts val="3200"/>
              <a:buNone/>
              <a:defRPr sz="3200">
                <a:solidFill>
                  <a:schemeClr val="lt1"/>
                </a:solidFill>
              </a:defRPr>
            </a:lvl9pPr>
          </a:lstStyle>
          <a:p>
            <a:endParaRPr/>
          </a:p>
        </p:txBody>
      </p:sp>
      <p:sp>
        <p:nvSpPr>
          <p:cNvPr id="7" name="Google Shape;7;p1"/>
          <p:cNvSpPr txBox="1">
            <a:spLocks noGrp="1"/>
          </p:cNvSpPr>
          <p:nvPr>
            <p:ph type="body" idx="1"/>
          </p:nvPr>
        </p:nvSpPr>
        <p:spPr>
          <a:xfrm>
            <a:off x="407100" y="1708500"/>
            <a:ext cx="8222100" cy="3435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rgbClr val="60B89A"/>
              </a:buClr>
              <a:buSzPts val="1800"/>
              <a:buChar char="●"/>
              <a:defRPr sz="1800">
                <a:solidFill>
                  <a:schemeClr val="lt2"/>
                </a:solidFill>
              </a:defRPr>
            </a:lvl1pPr>
            <a:lvl2pPr marL="914400" lvl="1" indent="-317500">
              <a:lnSpc>
                <a:spcPct val="115000"/>
              </a:lnSpc>
              <a:spcBef>
                <a:spcPts val="1600"/>
              </a:spcBef>
              <a:spcAft>
                <a:spcPts val="0"/>
              </a:spcAft>
              <a:buClr>
                <a:schemeClr val="accent1"/>
              </a:buClr>
              <a:buSzPts val="1400"/>
              <a:buChar char="○"/>
              <a:defRPr>
                <a:solidFill>
                  <a:schemeClr val="lt2"/>
                </a:solidFill>
              </a:defRPr>
            </a:lvl2pPr>
            <a:lvl3pPr marL="1371600" lvl="2" indent="-317500">
              <a:lnSpc>
                <a:spcPct val="115000"/>
              </a:lnSpc>
              <a:spcBef>
                <a:spcPts val="1600"/>
              </a:spcBef>
              <a:spcAft>
                <a:spcPts val="0"/>
              </a:spcAft>
              <a:buClr>
                <a:schemeClr val="dk1"/>
              </a:buClr>
              <a:buSzPts val="1400"/>
              <a:buChar char="■"/>
              <a:defRPr>
                <a:solidFill>
                  <a:schemeClr val="lt2"/>
                </a:solidFill>
              </a:defRPr>
            </a:lvl3pPr>
            <a:lvl4pPr marL="1828800" lvl="3" indent="-317500">
              <a:lnSpc>
                <a:spcPct val="115000"/>
              </a:lnSpc>
              <a:spcBef>
                <a:spcPts val="1600"/>
              </a:spcBef>
              <a:spcAft>
                <a:spcPts val="0"/>
              </a:spcAft>
              <a:buClr>
                <a:schemeClr val="dk1"/>
              </a:buClr>
              <a:buSzPts val="1400"/>
              <a:buChar char="●"/>
              <a:defRPr>
                <a:solidFill>
                  <a:schemeClr val="lt2"/>
                </a:solidFill>
              </a:defRPr>
            </a:lvl4pPr>
            <a:lvl5pPr marL="2286000" lvl="4" indent="-317500">
              <a:lnSpc>
                <a:spcPct val="115000"/>
              </a:lnSpc>
              <a:spcBef>
                <a:spcPts val="1600"/>
              </a:spcBef>
              <a:spcAft>
                <a:spcPts val="0"/>
              </a:spcAft>
              <a:buClr>
                <a:schemeClr val="dk1"/>
              </a:buClr>
              <a:buSzPts val="1400"/>
              <a:buChar char="○"/>
              <a:defRPr>
                <a:solidFill>
                  <a:schemeClr val="lt2"/>
                </a:solidFill>
              </a:defRPr>
            </a:lvl5pPr>
            <a:lvl6pPr marL="2743200" lvl="5" indent="-317500">
              <a:lnSpc>
                <a:spcPct val="115000"/>
              </a:lnSpc>
              <a:spcBef>
                <a:spcPts val="1600"/>
              </a:spcBef>
              <a:spcAft>
                <a:spcPts val="0"/>
              </a:spcAft>
              <a:buClr>
                <a:schemeClr val="dk1"/>
              </a:buClr>
              <a:buSzPts val="1400"/>
              <a:buChar char="■"/>
              <a:defRPr>
                <a:solidFill>
                  <a:schemeClr val="lt2"/>
                </a:solidFill>
              </a:defRPr>
            </a:lvl6pPr>
            <a:lvl7pPr marL="3200400" lvl="6" indent="-317500">
              <a:lnSpc>
                <a:spcPct val="115000"/>
              </a:lnSpc>
              <a:spcBef>
                <a:spcPts val="1600"/>
              </a:spcBef>
              <a:spcAft>
                <a:spcPts val="0"/>
              </a:spcAft>
              <a:buClr>
                <a:schemeClr val="dk1"/>
              </a:buClr>
              <a:buSzPts val="1400"/>
              <a:buChar char="●"/>
              <a:defRPr>
                <a:solidFill>
                  <a:schemeClr val="lt2"/>
                </a:solidFill>
              </a:defRPr>
            </a:lvl7pPr>
            <a:lvl8pPr marL="3657600" lvl="7" indent="-317500">
              <a:lnSpc>
                <a:spcPct val="115000"/>
              </a:lnSpc>
              <a:spcBef>
                <a:spcPts val="1600"/>
              </a:spcBef>
              <a:spcAft>
                <a:spcPts val="0"/>
              </a:spcAft>
              <a:buClr>
                <a:schemeClr val="dk1"/>
              </a:buClr>
              <a:buSzPts val="1400"/>
              <a:buFont typeface="Roboto"/>
              <a:buChar char="○"/>
              <a:defRPr>
                <a:solidFill>
                  <a:schemeClr val="lt2"/>
                </a:solidFill>
                <a:latin typeface="Roboto"/>
                <a:ea typeface="Roboto"/>
                <a:cs typeface="Roboto"/>
                <a:sym typeface="Roboto"/>
              </a:defRPr>
            </a:lvl8pPr>
            <a:lvl9pPr marL="4114800" lvl="8" indent="-317500">
              <a:lnSpc>
                <a:spcPct val="115000"/>
              </a:lnSpc>
              <a:spcBef>
                <a:spcPts val="1600"/>
              </a:spcBef>
              <a:spcAft>
                <a:spcPts val="1600"/>
              </a:spcAft>
              <a:buClr>
                <a:schemeClr val="dk1"/>
              </a:buClr>
              <a:buSzPts val="1400"/>
              <a:buFont typeface="Roboto"/>
              <a:buChar char="■"/>
              <a:defRPr>
                <a:solidFill>
                  <a:schemeClr val="lt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pic>
        <p:nvPicPr>
          <p:cNvPr id="9" name="Google Shape;9;p1">
            <a:hlinkClick r:id="rId11"/>
          </p:cNvPr>
          <p:cNvPicPr preferRelativeResize="0"/>
          <p:nvPr/>
        </p:nvPicPr>
        <p:blipFill>
          <a:blip r:embed="rId12">
            <a:alphaModFix/>
          </a:blip>
          <a:stretch>
            <a:fillRect/>
          </a:stretch>
        </p:blipFill>
        <p:spPr>
          <a:xfrm>
            <a:off x="432075" y="199351"/>
            <a:ext cx="1225891" cy="3936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9" r:id="rId8"/>
    <p:sldLayoutId id="2147483660"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bewell-project.eu/"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hyperlink" Target="https://skillsbank.eu/"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egreendev.mooc.skillsbank.eu/courses/30" TargetMode="External"/><Relationship Id="rId3" Type="http://schemas.openxmlformats.org/officeDocument/2006/relationships/hyperlink" Target="https://egreendev.mooc.skillsbank.eu/courses/29" TargetMode="External"/><Relationship Id="rId7" Type="http://schemas.openxmlformats.org/officeDocument/2006/relationships/hyperlink" Target="https://egreendev.mooc.skillsbank.eu/courses/27"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hyperlink" Target="https://egreendev.mooc.skillsbank.eu/courses/26" TargetMode="External"/><Relationship Id="rId11" Type="http://schemas.openxmlformats.org/officeDocument/2006/relationships/hyperlink" Target="https://egreendev.mooc.skillsbank.eu/courses/23" TargetMode="External"/><Relationship Id="rId5" Type="http://schemas.openxmlformats.org/officeDocument/2006/relationships/hyperlink" Target="https://egreendev.mooc.skillsbank.eu/courses/24" TargetMode="External"/><Relationship Id="rId10" Type="http://schemas.openxmlformats.org/officeDocument/2006/relationships/hyperlink" Target="https://egreendev.mooc.skillsbank.eu/courses/31" TargetMode="External"/><Relationship Id="rId4" Type="http://schemas.openxmlformats.org/officeDocument/2006/relationships/hyperlink" Target="https://egreendev.mooc.skillsbank.eu/courses/28" TargetMode="External"/><Relationship Id="rId9" Type="http://schemas.openxmlformats.org/officeDocument/2006/relationships/hyperlink" Target="https://egreendev.mooc.skillsbank.eu/courses/25"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docs.google.com/forms/d/e/1FAIpQLSdV4NjXR-3zasHUvncZjk7xjUjM77YluB2jt1quhpT4IKGWDA/viewform" TargetMode="External"/><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skillstools.eu/bewell-canvas-user-manua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7"/>
          <p:cNvSpPr txBox="1">
            <a:spLocks noGrp="1"/>
          </p:cNvSpPr>
          <p:nvPr>
            <p:ph type="ctrTitle"/>
          </p:nvPr>
        </p:nvSpPr>
        <p:spPr>
          <a:xfrm>
            <a:off x="244749" y="1819275"/>
            <a:ext cx="8761027" cy="93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sz="3200" dirty="0"/>
              <a:t>Pilot Testing on Urgent Needs for Digital Skills</a:t>
            </a:r>
            <a:endParaRPr sz="3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2" name="Picture 1">
            <a:extLst>
              <a:ext uri="{FF2B5EF4-FFF2-40B4-BE49-F238E27FC236}">
                <a16:creationId xmlns:a16="http://schemas.microsoft.com/office/drawing/2014/main" id="{39BB521A-0FAE-54B8-DBCF-AC74FBCCACF1}"/>
              </a:ext>
            </a:extLst>
          </p:cNvPr>
          <p:cNvPicPr>
            <a:picLocks noChangeAspect="1"/>
          </p:cNvPicPr>
          <p:nvPr/>
        </p:nvPicPr>
        <p:blipFill rotWithShape="1">
          <a:blip r:embed="rId3"/>
          <a:srcRect l="1765" t="2788" r="16410" b="7761"/>
          <a:stretch/>
        </p:blipFill>
        <p:spPr>
          <a:xfrm>
            <a:off x="3929965" y="832349"/>
            <a:ext cx="4785769" cy="3483701"/>
          </a:xfrm>
          <a:prstGeom prst="rect">
            <a:avLst/>
          </a:prstGeom>
          <a:effectLst>
            <a:softEdge rad="127000"/>
          </a:effectLst>
        </p:spPr>
      </p:pic>
      <p:sp>
        <p:nvSpPr>
          <p:cNvPr id="189" name="Google Shape;189;p30"/>
          <p:cNvSpPr txBox="1">
            <a:spLocks noGrp="1"/>
          </p:cNvSpPr>
          <p:nvPr>
            <p:ph type="title"/>
          </p:nvPr>
        </p:nvSpPr>
        <p:spPr>
          <a:xfrm>
            <a:off x="380752" y="832349"/>
            <a:ext cx="2808000" cy="953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dirty="0"/>
              <a:t>Thank you!</a:t>
            </a:r>
            <a:endParaRPr sz="3000" dirty="0"/>
          </a:p>
        </p:txBody>
      </p:sp>
      <p:sp>
        <p:nvSpPr>
          <p:cNvPr id="190" name="Google Shape;190;p30"/>
          <p:cNvSpPr txBox="1">
            <a:spLocks noGrp="1"/>
          </p:cNvSpPr>
          <p:nvPr>
            <p:ph type="body" idx="4294967295"/>
          </p:nvPr>
        </p:nvSpPr>
        <p:spPr>
          <a:xfrm>
            <a:off x="380750" y="1966175"/>
            <a:ext cx="2808000" cy="231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400" dirty="0"/>
              <a:t>Kind Regards,</a:t>
            </a:r>
          </a:p>
          <a:p>
            <a:pPr marL="0" lvl="0" indent="0" algn="l" rtl="0">
              <a:spcBef>
                <a:spcPts val="0"/>
              </a:spcBef>
              <a:spcAft>
                <a:spcPts val="0"/>
              </a:spcAft>
              <a:buNone/>
            </a:pPr>
            <a:endParaRPr lang="en-GB" sz="1400" dirty="0"/>
          </a:p>
          <a:p>
            <a:pPr marL="0" lvl="0" indent="0" algn="l" rtl="0">
              <a:spcBef>
                <a:spcPts val="0"/>
              </a:spcBef>
              <a:spcAft>
                <a:spcPts val="0"/>
              </a:spcAft>
              <a:buNone/>
            </a:pPr>
            <a:r>
              <a:rPr lang="en-GB" sz="1400" dirty="0"/>
              <a:t>The BeWell Consortium</a:t>
            </a:r>
          </a:p>
          <a:p>
            <a:pPr marL="0" lvl="0" indent="0" algn="l" rtl="0">
              <a:spcBef>
                <a:spcPts val="0"/>
              </a:spcBef>
              <a:spcAft>
                <a:spcPts val="0"/>
              </a:spcAft>
              <a:buNone/>
            </a:pPr>
            <a:endParaRPr sz="1400" dirty="0"/>
          </a:p>
          <a:p>
            <a:pPr marL="0" lvl="0" indent="0" algn="l" rtl="0">
              <a:spcBef>
                <a:spcPts val="0"/>
              </a:spcBef>
              <a:spcAft>
                <a:spcPts val="0"/>
              </a:spcAft>
              <a:buNone/>
            </a:pPr>
            <a:r>
              <a:rPr lang="en" sz="1400" dirty="0"/>
              <a:t> </a:t>
            </a:r>
            <a:endParaRPr sz="1400" dirty="0"/>
          </a:p>
        </p:txBody>
      </p:sp>
      <p:sp>
        <p:nvSpPr>
          <p:cNvPr id="192" name="Google Shape;192;p30"/>
          <p:cNvSpPr/>
          <p:nvPr/>
        </p:nvSpPr>
        <p:spPr>
          <a:xfrm>
            <a:off x="3536688" y="0"/>
            <a:ext cx="5607312" cy="5143500"/>
          </a:xfrm>
          <a:prstGeom prst="rect">
            <a:avLst/>
          </a:prstGeom>
          <a:gradFill>
            <a:gsLst>
              <a:gs pos="0">
                <a:srgbClr val="60B89A">
                  <a:alpha val="73333"/>
                </a:srgbClr>
              </a:gs>
              <a:gs pos="100000">
                <a:srgbClr val="78B377">
                  <a:alpha val="72941"/>
                </a:srgbClr>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7" name="Picture 6" descr="A picture containing person&#10;&#10;Description automatically generated">
            <a:extLst>
              <a:ext uri="{FF2B5EF4-FFF2-40B4-BE49-F238E27FC236}">
                <a16:creationId xmlns:a16="http://schemas.microsoft.com/office/drawing/2014/main" id="{CC0D8FC4-936E-02B1-6A32-7597BCA232E1}"/>
              </a:ext>
            </a:extLst>
          </p:cNvPr>
          <p:cNvPicPr>
            <a:picLocks noChangeAspect="1"/>
          </p:cNvPicPr>
          <p:nvPr/>
        </p:nvPicPr>
        <p:blipFill>
          <a:blip r:embed="rId3"/>
          <a:stretch>
            <a:fillRect/>
          </a:stretch>
        </p:blipFill>
        <p:spPr>
          <a:xfrm>
            <a:off x="1233578" y="827256"/>
            <a:ext cx="6535994" cy="4356648"/>
          </a:xfrm>
          <a:prstGeom prst="rect">
            <a:avLst/>
          </a:prstGeom>
          <a:effectLst>
            <a:softEdge rad="635000"/>
          </a:effectLst>
        </p:spPr>
      </p:pic>
      <p:sp>
        <p:nvSpPr>
          <p:cNvPr id="111" name="Google Shape;111;p18"/>
          <p:cNvSpPr/>
          <p:nvPr/>
        </p:nvSpPr>
        <p:spPr>
          <a:xfrm>
            <a:off x="0" y="893691"/>
            <a:ext cx="9144000" cy="4251900"/>
          </a:xfrm>
          <a:prstGeom prst="rect">
            <a:avLst/>
          </a:prstGeom>
          <a:gradFill>
            <a:gsLst>
              <a:gs pos="0">
                <a:srgbClr val="60B89A">
                  <a:alpha val="73333"/>
                </a:srgbClr>
              </a:gs>
              <a:gs pos="100000">
                <a:srgbClr val="78B377">
                  <a:alpha val="72941"/>
                </a:srgbClr>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12" name="Google Shape;112;p18"/>
          <p:cNvSpPr txBox="1">
            <a:spLocks noGrp="1"/>
          </p:cNvSpPr>
          <p:nvPr>
            <p:ph type="ctrTitle"/>
          </p:nvPr>
        </p:nvSpPr>
        <p:spPr>
          <a:xfrm>
            <a:off x="246941" y="2137920"/>
            <a:ext cx="8222100" cy="93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A few words about BeWell</a:t>
            </a:r>
            <a:endParaRPr dirty="0"/>
          </a:p>
        </p:txBody>
      </p:sp>
      <p:sp>
        <p:nvSpPr>
          <p:cNvPr id="114" name="Google Shape;114;p18"/>
          <p:cNvSpPr txBox="1"/>
          <p:nvPr/>
        </p:nvSpPr>
        <p:spPr>
          <a:xfrm>
            <a:off x="580325" y="4691575"/>
            <a:ext cx="2743800" cy="523200"/>
          </a:xfrm>
          <a:prstGeom prst="rect">
            <a:avLst/>
          </a:prstGeom>
          <a:noFill/>
          <a:ln>
            <a:noFill/>
          </a:ln>
        </p:spPr>
        <p:txBody>
          <a:bodyPr spcFirstLastPara="1" wrap="square" lIns="91425" tIns="91425" rIns="91425" bIns="91425" anchor="t" anchorCtr="0">
            <a:spAutoFit/>
          </a:bodyPr>
          <a:lstStyle/>
          <a:p>
            <a:pPr marL="190500" marR="190500" lvl="0" indent="0" algn="l" rtl="0">
              <a:lnSpc>
                <a:spcPct val="100000"/>
              </a:lnSpc>
              <a:spcBef>
                <a:spcPts val="0"/>
              </a:spcBef>
              <a:spcAft>
                <a:spcPts val="0"/>
              </a:spcAft>
              <a:buNone/>
            </a:pPr>
            <a:r>
              <a:rPr lang="en" sz="700">
                <a:solidFill>
                  <a:schemeClr val="lt1"/>
                </a:solidFill>
              </a:rPr>
              <a:t>Co-funded by the Erasmus+ programme of the European Union under Grant Agreement number 101056563</a:t>
            </a:r>
            <a:endParaRPr sz="700">
              <a:solidFill>
                <a:schemeClr val="lt1"/>
              </a:solidFill>
            </a:endParaRPr>
          </a:p>
          <a:p>
            <a:pPr marL="101600" marR="25400" lvl="0" indent="0" algn="l" rtl="0">
              <a:lnSpc>
                <a:spcPct val="100000"/>
              </a:lnSpc>
              <a:spcBef>
                <a:spcPts val="0"/>
              </a:spcBef>
              <a:spcAft>
                <a:spcPts val="0"/>
              </a:spcAft>
              <a:buNone/>
            </a:pPr>
            <a:endParaRPr sz="800">
              <a:solidFill>
                <a:srgbClr val="D1D2D3"/>
              </a:solidFill>
              <a:highlight>
                <a:srgbClr val="222529"/>
              </a:highlight>
            </a:endParaRPr>
          </a:p>
        </p:txBody>
      </p:sp>
      <p:pic>
        <p:nvPicPr>
          <p:cNvPr id="115" name="Google Shape;115;p18"/>
          <p:cNvPicPr preferRelativeResize="0"/>
          <p:nvPr/>
        </p:nvPicPr>
        <p:blipFill>
          <a:blip r:embed="rId4">
            <a:alphaModFix/>
          </a:blip>
          <a:stretch>
            <a:fillRect/>
          </a:stretch>
        </p:blipFill>
        <p:spPr>
          <a:xfrm>
            <a:off x="432075" y="4771825"/>
            <a:ext cx="388449" cy="2590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1" name="Google Shape;121;p19"/>
          <p:cNvSpPr txBox="1">
            <a:spLocks noGrp="1"/>
          </p:cNvSpPr>
          <p:nvPr>
            <p:ph type="body" idx="1"/>
          </p:nvPr>
        </p:nvSpPr>
        <p:spPr>
          <a:xfrm>
            <a:off x="295155" y="1950297"/>
            <a:ext cx="8222100" cy="2710200"/>
          </a:xfrm>
          <a:prstGeom prst="rect">
            <a:avLst/>
          </a:prstGeom>
        </p:spPr>
        <p:txBody>
          <a:bodyPr spcFirstLastPara="1" wrap="square" lIns="91425" tIns="91425" rIns="91425" bIns="91425" anchor="t" anchorCtr="0">
            <a:noAutofit/>
          </a:bodyPr>
          <a:lstStyle/>
          <a:p>
            <a:pPr marL="0" lvl="0" indent="0" algn="just" rtl="0">
              <a:spcBef>
                <a:spcPts val="0"/>
              </a:spcBef>
              <a:spcAft>
                <a:spcPts val="1600"/>
              </a:spcAft>
              <a:buNone/>
            </a:pPr>
            <a:r>
              <a:rPr lang="en-GB" sz="1600" dirty="0"/>
              <a:t>The BeWell project addresses the need to prepare the health and care workforce for green and digital solutions introduced in the European health and care systems, to ensure they can respond to current and future challenges.</a:t>
            </a:r>
          </a:p>
          <a:p>
            <a:pPr marL="285750" indent="-285750">
              <a:spcAft>
                <a:spcPts val="1600"/>
              </a:spcAft>
            </a:pPr>
            <a:endParaRPr lang="en-GB" sz="1600" dirty="0"/>
          </a:p>
          <a:p>
            <a:pPr marL="285750" indent="-285750">
              <a:spcAft>
                <a:spcPts val="1600"/>
              </a:spcAft>
            </a:pPr>
            <a:endParaRPr dirty="0"/>
          </a:p>
        </p:txBody>
      </p:sp>
      <p:sp>
        <p:nvSpPr>
          <p:cNvPr id="4" name="Google Shape;131;p21">
            <a:extLst>
              <a:ext uri="{FF2B5EF4-FFF2-40B4-BE49-F238E27FC236}">
                <a16:creationId xmlns:a16="http://schemas.microsoft.com/office/drawing/2014/main" id="{058C868E-5D74-0744-0442-22317E38BC9C}"/>
              </a:ext>
            </a:extLst>
          </p:cNvPr>
          <p:cNvSpPr txBox="1">
            <a:spLocks noGrp="1"/>
          </p:cNvSpPr>
          <p:nvPr>
            <p:ph type="title"/>
          </p:nvPr>
        </p:nvSpPr>
        <p:spPr>
          <a:xfrm>
            <a:off x="295155" y="1032330"/>
            <a:ext cx="8085237" cy="662785"/>
          </a:xfrm>
          <a:prstGeom prst="rect">
            <a:avLst/>
          </a:prstGeom>
        </p:spPr>
        <p:txBody>
          <a:bodyPr spcFirstLastPara="1" wrap="square" lIns="91425" tIns="91425" rIns="91425" bIns="91425" anchor="b" anchorCtr="0">
            <a:noAutofit/>
          </a:bodyPr>
          <a:lstStyle/>
          <a:p>
            <a:pPr marL="0" lvl="0" indent="0" algn="just" rtl="0">
              <a:spcBef>
                <a:spcPts val="0"/>
              </a:spcBef>
              <a:spcAft>
                <a:spcPts val="1600"/>
              </a:spcAft>
              <a:buNone/>
            </a:pPr>
            <a:r>
              <a:rPr lang="en-GB" sz="1800" dirty="0"/>
              <a:t>Promote the upskilling and reskilling of the European health workforce.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0"/>
          <p:cNvSpPr txBox="1">
            <a:spLocks noGrp="1"/>
          </p:cNvSpPr>
          <p:nvPr>
            <p:ph type="title"/>
          </p:nvPr>
        </p:nvSpPr>
        <p:spPr>
          <a:xfrm>
            <a:off x="301449" y="1919564"/>
            <a:ext cx="8661797" cy="101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dirty="0"/>
              <a:t>Pilot Testing on Urgent Needs for Digital Skills</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2" name="Google Shape;132;p21"/>
          <p:cNvSpPr txBox="1">
            <a:spLocks noGrp="1"/>
          </p:cNvSpPr>
          <p:nvPr>
            <p:ph type="body" idx="1"/>
          </p:nvPr>
        </p:nvSpPr>
        <p:spPr>
          <a:xfrm>
            <a:off x="321162" y="1465944"/>
            <a:ext cx="8501676" cy="2710200"/>
          </a:xfrm>
          <a:prstGeom prst="rect">
            <a:avLst/>
          </a:prstGeom>
        </p:spPr>
        <p:txBody>
          <a:bodyPr spcFirstLastPara="1" wrap="square" lIns="91425" tIns="91425" rIns="91425" bIns="91425" anchor="t" anchorCtr="0">
            <a:noAutofit/>
          </a:bodyPr>
          <a:lstStyle/>
          <a:p>
            <a:pPr marL="0" indent="0" algn="just">
              <a:buNone/>
            </a:pPr>
            <a:r>
              <a:rPr lang="en-US" sz="1600" dirty="0">
                <a:effectLst/>
                <a:latin typeface="Arial MT"/>
                <a:ea typeface="Arial MT"/>
                <a:cs typeface="Arial MT"/>
              </a:rPr>
              <a:t>Dear</a:t>
            </a:r>
            <a:r>
              <a:rPr lang="en-US" sz="1600" spc="-20" dirty="0">
                <a:effectLst/>
                <a:latin typeface="Arial MT"/>
                <a:ea typeface="Arial MT"/>
                <a:cs typeface="Arial MT"/>
              </a:rPr>
              <a:t> </a:t>
            </a:r>
            <a:r>
              <a:rPr lang="en-US" sz="1600" dirty="0">
                <a:effectLst/>
                <a:latin typeface="Arial MT"/>
                <a:ea typeface="Arial MT"/>
                <a:cs typeface="Arial MT"/>
              </a:rPr>
              <a:t>colleague,</a:t>
            </a:r>
          </a:p>
          <a:p>
            <a:pPr marL="63500" algn="just"/>
            <a:endParaRPr lang="en-GB" sz="1600" dirty="0">
              <a:effectLst/>
              <a:latin typeface="Arial MT"/>
              <a:ea typeface="Arial MT"/>
              <a:cs typeface="Arial MT"/>
            </a:endParaRPr>
          </a:p>
          <a:p>
            <a:pPr marL="0" marR="69215" indent="0" algn="just">
              <a:lnSpc>
                <a:spcPct val="115000"/>
              </a:lnSpc>
              <a:spcBef>
                <a:spcPts val="5"/>
              </a:spcBef>
              <a:spcAft>
                <a:spcPts val="0"/>
              </a:spcAft>
              <a:buNone/>
            </a:pPr>
            <a:r>
              <a:rPr lang="en-US" sz="1600" dirty="0">
                <a:effectLst/>
                <a:latin typeface="Arial MT"/>
                <a:ea typeface="Arial MT"/>
                <a:cs typeface="Arial MT"/>
              </a:rPr>
              <a:t>On</a:t>
            </a:r>
            <a:r>
              <a:rPr lang="en-US" sz="1600" spc="-30" dirty="0">
                <a:effectLst/>
                <a:latin typeface="Arial MT"/>
                <a:ea typeface="Arial MT"/>
                <a:cs typeface="Arial MT"/>
              </a:rPr>
              <a:t> </a:t>
            </a:r>
            <a:r>
              <a:rPr lang="en-US" sz="1600" dirty="0">
                <a:effectLst/>
                <a:latin typeface="Arial MT"/>
                <a:ea typeface="Arial MT"/>
                <a:cs typeface="Arial MT"/>
              </a:rPr>
              <a:t>behalf</a:t>
            </a:r>
            <a:r>
              <a:rPr lang="en-US" sz="1600" spc="-30" dirty="0">
                <a:effectLst/>
                <a:latin typeface="Arial MT"/>
                <a:ea typeface="Arial MT"/>
                <a:cs typeface="Arial MT"/>
              </a:rPr>
              <a:t> </a:t>
            </a:r>
            <a:r>
              <a:rPr lang="en-US" sz="1600" dirty="0">
                <a:effectLst/>
                <a:latin typeface="Arial MT"/>
                <a:ea typeface="Arial MT"/>
                <a:cs typeface="Arial MT"/>
              </a:rPr>
              <a:t>of</a:t>
            </a:r>
            <a:r>
              <a:rPr lang="en-US" sz="1600" spc="-35" dirty="0">
                <a:effectLst/>
                <a:latin typeface="Arial MT"/>
                <a:ea typeface="Arial MT"/>
                <a:cs typeface="Arial MT"/>
              </a:rPr>
              <a:t> </a:t>
            </a:r>
            <a:r>
              <a:rPr lang="en-US" sz="1600" dirty="0">
                <a:effectLst/>
                <a:latin typeface="Arial MT"/>
                <a:ea typeface="Arial MT"/>
                <a:cs typeface="Arial MT"/>
              </a:rPr>
              <a:t>the</a:t>
            </a:r>
            <a:r>
              <a:rPr lang="en-US" sz="1600" spc="-10" dirty="0">
                <a:effectLst/>
                <a:latin typeface="Arial MT"/>
                <a:ea typeface="Arial MT"/>
                <a:cs typeface="Arial MT"/>
              </a:rPr>
              <a:t> </a:t>
            </a:r>
            <a:r>
              <a:rPr lang="en-US" sz="1600" u="sng" dirty="0">
                <a:solidFill>
                  <a:srgbClr val="0000FF"/>
                </a:solidFill>
                <a:effectLst/>
                <a:latin typeface="Arial MT"/>
                <a:ea typeface="Arial MT"/>
                <a:cs typeface="Arial MT"/>
                <a:hlinkClick r:id="rId3"/>
              </a:rPr>
              <a:t>BeWell</a:t>
            </a:r>
            <a:r>
              <a:rPr lang="en-US" sz="1600" u="sng" spc="-20" dirty="0">
                <a:solidFill>
                  <a:srgbClr val="0000FF"/>
                </a:solidFill>
                <a:effectLst/>
                <a:latin typeface="Arial MT"/>
                <a:ea typeface="Arial MT"/>
                <a:cs typeface="Arial MT"/>
                <a:hlinkClick r:id="rId3"/>
              </a:rPr>
              <a:t> </a:t>
            </a:r>
            <a:r>
              <a:rPr lang="en-US" sz="1600" u="sng" dirty="0">
                <a:solidFill>
                  <a:srgbClr val="0000FF"/>
                </a:solidFill>
                <a:effectLst/>
                <a:latin typeface="Arial MT"/>
                <a:ea typeface="Arial MT"/>
                <a:cs typeface="Arial MT"/>
                <a:hlinkClick r:id="rId3"/>
              </a:rPr>
              <a:t>consortium</a:t>
            </a:r>
            <a:r>
              <a:rPr lang="en-US" sz="1600" dirty="0">
                <a:solidFill>
                  <a:srgbClr val="2F2879"/>
                </a:solidFill>
                <a:effectLst/>
                <a:latin typeface="Arial MT"/>
                <a:ea typeface="Arial MT"/>
                <a:cs typeface="Arial MT"/>
              </a:rPr>
              <a:t>,</a:t>
            </a:r>
            <a:r>
              <a:rPr lang="en-US" sz="1600" spc="-30" dirty="0">
                <a:solidFill>
                  <a:srgbClr val="2F2879"/>
                </a:solidFill>
                <a:effectLst/>
                <a:latin typeface="Arial MT"/>
                <a:ea typeface="Arial MT"/>
                <a:cs typeface="Arial MT"/>
              </a:rPr>
              <a:t> </a:t>
            </a:r>
            <a:r>
              <a:rPr lang="en-US" sz="1600" dirty="0">
                <a:effectLst/>
                <a:latin typeface="Arial MT"/>
                <a:ea typeface="Arial MT"/>
                <a:cs typeface="Arial MT"/>
              </a:rPr>
              <a:t>we</a:t>
            </a:r>
            <a:r>
              <a:rPr lang="en-US" sz="1600" spc="-10" dirty="0">
                <a:effectLst/>
                <a:latin typeface="Arial MT"/>
                <a:ea typeface="Arial MT"/>
                <a:cs typeface="Arial MT"/>
              </a:rPr>
              <a:t> </a:t>
            </a:r>
            <a:r>
              <a:rPr lang="en-US" sz="1600" dirty="0">
                <a:effectLst/>
                <a:latin typeface="Arial MT"/>
                <a:ea typeface="Arial MT"/>
                <a:cs typeface="Arial MT"/>
              </a:rPr>
              <a:t>invite</a:t>
            </a:r>
            <a:r>
              <a:rPr lang="en-US" sz="1600" spc="-25" dirty="0">
                <a:effectLst/>
                <a:latin typeface="Arial MT"/>
                <a:ea typeface="Arial MT"/>
                <a:cs typeface="Arial MT"/>
              </a:rPr>
              <a:t> </a:t>
            </a:r>
            <a:r>
              <a:rPr lang="en-US" sz="1600" dirty="0">
                <a:effectLst/>
                <a:latin typeface="Arial MT"/>
                <a:ea typeface="Arial MT"/>
                <a:cs typeface="Arial MT"/>
              </a:rPr>
              <a:t>you</a:t>
            </a:r>
            <a:r>
              <a:rPr lang="en-US" sz="1600" spc="-50" dirty="0">
                <a:effectLst/>
                <a:latin typeface="Arial MT"/>
                <a:ea typeface="Arial MT"/>
                <a:cs typeface="Arial MT"/>
              </a:rPr>
              <a:t> </a:t>
            </a:r>
            <a:r>
              <a:rPr lang="en-US" sz="1600" dirty="0">
                <a:effectLst/>
                <a:latin typeface="Arial MT"/>
                <a:ea typeface="Arial MT"/>
                <a:cs typeface="Arial MT"/>
              </a:rPr>
              <a:t>to</a:t>
            </a:r>
            <a:r>
              <a:rPr lang="en-US" sz="1600" spc="-10" dirty="0">
                <a:effectLst/>
                <a:latin typeface="Arial MT"/>
                <a:ea typeface="Arial MT"/>
                <a:cs typeface="Arial MT"/>
              </a:rPr>
              <a:t> </a:t>
            </a:r>
            <a:r>
              <a:rPr lang="en-US" sz="1600" dirty="0">
                <a:effectLst/>
                <a:latin typeface="Arial MT"/>
                <a:ea typeface="Arial MT"/>
                <a:cs typeface="Arial MT"/>
              </a:rPr>
              <a:t>join</a:t>
            </a:r>
            <a:r>
              <a:rPr lang="en-US" sz="1600" spc="-25" dirty="0">
                <a:effectLst/>
                <a:latin typeface="Arial MT"/>
                <a:ea typeface="Arial MT"/>
                <a:cs typeface="Arial MT"/>
              </a:rPr>
              <a:t> </a:t>
            </a:r>
            <a:r>
              <a:rPr lang="en-US" sz="1600" dirty="0">
                <a:effectLst/>
                <a:latin typeface="Arial MT"/>
                <a:ea typeface="Arial MT"/>
                <a:cs typeface="Arial MT"/>
              </a:rPr>
              <a:t>the </a:t>
            </a:r>
            <a:r>
              <a:rPr lang="en-US" sz="1600" u="sng" dirty="0">
                <a:solidFill>
                  <a:srgbClr val="0000FF"/>
                </a:solidFill>
                <a:effectLst/>
                <a:latin typeface="Arial MT"/>
                <a:ea typeface="Arial MT"/>
                <a:cs typeface="Arial MT"/>
                <a:hlinkClick r:id="rId4"/>
              </a:rPr>
              <a:t>Pilot Testing of the Training programmes developed for Urgent Needs for Digital Skills</a:t>
            </a:r>
            <a:r>
              <a:rPr lang="en-US" sz="1600" b="1" dirty="0">
                <a:solidFill>
                  <a:srgbClr val="2F2879"/>
                </a:solidFill>
                <a:effectLst/>
                <a:latin typeface="Arial" panose="020B0604020202020204" pitchFamily="34" charset="0"/>
                <a:ea typeface="Arial MT"/>
                <a:cs typeface="Arial MT"/>
              </a:rPr>
              <a:t>.</a:t>
            </a:r>
            <a:r>
              <a:rPr lang="en-US" sz="1600" b="1" spc="5" dirty="0">
                <a:solidFill>
                  <a:srgbClr val="2F2879"/>
                </a:solidFill>
                <a:effectLst/>
                <a:latin typeface="Arial" panose="020B0604020202020204" pitchFamily="34" charset="0"/>
                <a:ea typeface="Arial MT"/>
                <a:cs typeface="Arial MT"/>
              </a:rPr>
              <a:t> </a:t>
            </a:r>
          </a:p>
          <a:p>
            <a:pPr marL="0" marR="69215" indent="0" algn="just">
              <a:lnSpc>
                <a:spcPct val="115000"/>
              </a:lnSpc>
              <a:spcBef>
                <a:spcPts val="5"/>
              </a:spcBef>
              <a:spcAft>
                <a:spcPts val="0"/>
              </a:spcAft>
              <a:buNone/>
            </a:pPr>
            <a:endParaRPr lang="en-US" sz="1600" b="1" spc="5" dirty="0">
              <a:solidFill>
                <a:srgbClr val="2F2879"/>
              </a:solidFill>
              <a:latin typeface="Arial" panose="020B0604020202020204" pitchFamily="34" charset="0"/>
              <a:ea typeface="Arial MT"/>
              <a:cs typeface="Arial MT"/>
            </a:endParaRPr>
          </a:p>
          <a:p>
            <a:pPr marL="0" lvl="0" indent="0">
              <a:spcBef>
                <a:spcPts val="195"/>
              </a:spcBef>
              <a:buClr>
                <a:srgbClr val="5FB89A"/>
              </a:buClr>
              <a:buSzPts val="1100"/>
              <a:buNone/>
              <a:tabLst>
                <a:tab pos="520700" algn="l"/>
                <a:tab pos="521335" algn="l"/>
              </a:tabLst>
            </a:pPr>
            <a:endParaRPr lang="en-GB" sz="1600" dirty="0">
              <a:effectLst/>
              <a:latin typeface="Arial MT"/>
              <a:ea typeface="Symbol" panose="05050102010706020507" pitchFamily="18" charset="2"/>
              <a:cs typeface="Symbol" panose="05050102010706020507" pitchFamily="18" charset="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a:extLst>
            <a:ext uri="{FF2B5EF4-FFF2-40B4-BE49-F238E27FC236}">
              <a16:creationId xmlns:a16="http://schemas.microsoft.com/office/drawing/2014/main" id="{5E98B100-9781-AF88-0297-2320EC79454B}"/>
            </a:ext>
          </a:extLst>
        </p:cNvPr>
        <p:cNvGrpSpPr/>
        <p:nvPr/>
      </p:nvGrpSpPr>
      <p:grpSpPr>
        <a:xfrm>
          <a:off x="0" y="0"/>
          <a:ext cx="0" cy="0"/>
          <a:chOff x="0" y="0"/>
          <a:chExt cx="0" cy="0"/>
        </a:xfrm>
      </p:grpSpPr>
      <p:sp>
        <p:nvSpPr>
          <p:cNvPr id="131" name="Google Shape;131;p21">
            <a:extLst>
              <a:ext uri="{FF2B5EF4-FFF2-40B4-BE49-F238E27FC236}">
                <a16:creationId xmlns:a16="http://schemas.microsoft.com/office/drawing/2014/main" id="{4949DC56-DF7C-1CCB-117A-80233E0CB2BD}"/>
              </a:ext>
            </a:extLst>
          </p:cNvPr>
          <p:cNvSpPr txBox="1">
            <a:spLocks noGrp="1"/>
          </p:cNvSpPr>
          <p:nvPr>
            <p:ph type="title"/>
          </p:nvPr>
        </p:nvSpPr>
        <p:spPr>
          <a:xfrm>
            <a:off x="291450" y="840944"/>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sz="1800" dirty="0"/>
              <a:t>The Pilot Testing will focus on the following nine topics: </a:t>
            </a:r>
            <a:endParaRPr sz="1800" dirty="0"/>
          </a:p>
        </p:txBody>
      </p:sp>
      <p:sp>
        <p:nvSpPr>
          <p:cNvPr id="132" name="Google Shape;132;p21">
            <a:extLst>
              <a:ext uri="{FF2B5EF4-FFF2-40B4-BE49-F238E27FC236}">
                <a16:creationId xmlns:a16="http://schemas.microsoft.com/office/drawing/2014/main" id="{3D632F49-1276-CD0E-89E1-A11669FB68D9}"/>
              </a:ext>
            </a:extLst>
          </p:cNvPr>
          <p:cNvSpPr txBox="1">
            <a:spLocks noGrp="1"/>
          </p:cNvSpPr>
          <p:nvPr>
            <p:ph type="body" idx="1"/>
          </p:nvPr>
        </p:nvSpPr>
        <p:spPr>
          <a:xfrm>
            <a:off x="291450" y="1838083"/>
            <a:ext cx="3999900" cy="2710200"/>
          </a:xfrm>
          <a:prstGeom prst="rect">
            <a:avLst/>
          </a:prstGeom>
        </p:spPr>
        <p:txBody>
          <a:bodyPr spcFirstLastPara="1" wrap="square" lIns="91425" tIns="91425" rIns="91425" bIns="91425" anchor="t" anchorCtr="0">
            <a:noAutofit/>
          </a:bodyPr>
          <a:lstStyle/>
          <a:p>
            <a:pPr marL="342900" lvl="0" indent="-342900">
              <a:spcBef>
                <a:spcPts val="195"/>
              </a:spcBef>
              <a:buClr>
                <a:srgbClr val="5FB89A"/>
              </a:buClr>
              <a:buSzPts val="1100"/>
              <a:buFont typeface="Symbol" panose="05050102010706020507" pitchFamily="18" charset="2"/>
              <a:buChar char=""/>
              <a:tabLst>
                <a:tab pos="520700" algn="l"/>
                <a:tab pos="521335" algn="l"/>
              </a:tabLst>
            </a:pPr>
            <a:r>
              <a:rPr lang="en-US" sz="1600" u="sng" dirty="0">
                <a:solidFill>
                  <a:srgbClr val="002060"/>
                </a:solidFill>
                <a:effectLst/>
                <a:latin typeface="Arial MT"/>
                <a:ea typeface="Symbol" panose="05050102010706020507" pitchFamily="18" charset="2"/>
                <a:cs typeface="Symbol" panose="05050102010706020507" pitchFamily="18" charset="2"/>
                <a:hlinkClick r:id="rId3">
                  <a:extLst>
                    <a:ext uri="{A12FA001-AC4F-418D-AE19-62706E023703}">
                      <ahyp:hlinkClr xmlns:ahyp="http://schemas.microsoft.com/office/drawing/2018/hyperlinkcolor" val="tx"/>
                    </a:ext>
                  </a:extLst>
                </a:hlinkClick>
              </a:rPr>
              <a:t>Telehealth</a:t>
            </a:r>
            <a:r>
              <a:rPr lang="en-US" sz="1600" spc="-25" dirty="0">
                <a:effectLst/>
                <a:latin typeface="Arial MT"/>
                <a:ea typeface="Symbol" panose="05050102010706020507" pitchFamily="18" charset="2"/>
                <a:cs typeface="Symbol" panose="05050102010706020507" pitchFamily="18" charset="2"/>
              </a:rPr>
              <a:t> </a:t>
            </a:r>
            <a:r>
              <a:rPr lang="en-US" sz="1600" dirty="0">
                <a:effectLst/>
                <a:latin typeface="Arial MT"/>
                <a:ea typeface="Symbol" panose="05050102010706020507" pitchFamily="18" charset="2"/>
                <a:cs typeface="Symbol" panose="05050102010706020507" pitchFamily="18" charset="2"/>
              </a:rPr>
              <a:t>(televisiting,</a:t>
            </a:r>
            <a:r>
              <a:rPr lang="en-US" sz="1600" spc="-50" dirty="0">
                <a:effectLst/>
                <a:latin typeface="Arial MT"/>
                <a:ea typeface="Symbol" panose="05050102010706020507" pitchFamily="18" charset="2"/>
                <a:cs typeface="Symbol" panose="05050102010706020507" pitchFamily="18" charset="2"/>
              </a:rPr>
              <a:t> </a:t>
            </a:r>
            <a:r>
              <a:rPr lang="en-US" sz="1600" dirty="0">
                <a:effectLst/>
                <a:latin typeface="Arial MT"/>
                <a:ea typeface="Symbol" panose="05050102010706020507" pitchFamily="18" charset="2"/>
                <a:cs typeface="Symbol" panose="05050102010706020507" pitchFamily="18" charset="2"/>
              </a:rPr>
              <a:t>telemonitoring,</a:t>
            </a:r>
            <a:r>
              <a:rPr lang="en-US" sz="1600" spc="-45" dirty="0">
                <a:effectLst/>
                <a:latin typeface="Arial MT"/>
                <a:ea typeface="Symbol" panose="05050102010706020507" pitchFamily="18" charset="2"/>
                <a:cs typeface="Symbol" panose="05050102010706020507" pitchFamily="18" charset="2"/>
              </a:rPr>
              <a:t> </a:t>
            </a:r>
            <a:r>
              <a:rPr lang="en-US" sz="1600" dirty="0">
                <a:effectLst/>
                <a:latin typeface="Arial MT"/>
                <a:ea typeface="Symbol" panose="05050102010706020507" pitchFamily="18" charset="2"/>
                <a:cs typeface="Symbol" panose="05050102010706020507" pitchFamily="18" charset="2"/>
              </a:rPr>
              <a:t>telenursing,</a:t>
            </a:r>
            <a:r>
              <a:rPr lang="en-US" sz="1600" spc="-25" dirty="0">
                <a:effectLst/>
                <a:latin typeface="Arial MT"/>
                <a:ea typeface="Symbol" panose="05050102010706020507" pitchFamily="18" charset="2"/>
                <a:cs typeface="Symbol" panose="05050102010706020507" pitchFamily="18" charset="2"/>
              </a:rPr>
              <a:t> </a:t>
            </a:r>
            <a:r>
              <a:rPr lang="en-US" sz="1600" dirty="0">
                <a:effectLst/>
                <a:latin typeface="Arial MT"/>
                <a:ea typeface="Symbol" panose="05050102010706020507" pitchFamily="18" charset="2"/>
                <a:cs typeface="Symbol" panose="05050102010706020507" pitchFamily="18" charset="2"/>
              </a:rPr>
              <a:t>telemedicine,</a:t>
            </a:r>
            <a:r>
              <a:rPr lang="en-US" sz="1600" spc="-25" dirty="0">
                <a:effectLst/>
                <a:latin typeface="Arial MT"/>
                <a:ea typeface="Symbol" panose="05050102010706020507" pitchFamily="18" charset="2"/>
                <a:cs typeface="Symbol" panose="05050102010706020507" pitchFamily="18" charset="2"/>
              </a:rPr>
              <a:t> </a:t>
            </a:r>
            <a:r>
              <a:rPr lang="en-US" sz="1600" dirty="0">
                <a:effectLst/>
                <a:latin typeface="Arial MT"/>
                <a:ea typeface="Symbol" panose="05050102010706020507" pitchFamily="18" charset="2"/>
                <a:cs typeface="Symbol" panose="05050102010706020507" pitchFamily="18" charset="2"/>
              </a:rPr>
              <a:t>wearable</a:t>
            </a:r>
            <a:r>
              <a:rPr lang="en-US" sz="1600" spc="-45" dirty="0">
                <a:effectLst/>
                <a:latin typeface="Arial MT"/>
                <a:ea typeface="Symbol" panose="05050102010706020507" pitchFamily="18" charset="2"/>
                <a:cs typeface="Symbol" panose="05050102010706020507" pitchFamily="18" charset="2"/>
              </a:rPr>
              <a:t> </a:t>
            </a:r>
            <a:r>
              <a:rPr lang="en-US" sz="1600" dirty="0">
                <a:effectLst/>
                <a:latin typeface="Arial MT"/>
                <a:ea typeface="Symbol" panose="05050102010706020507" pitchFamily="18" charset="2"/>
                <a:cs typeface="Symbol" panose="05050102010706020507" pitchFamily="18" charset="2"/>
              </a:rPr>
              <a:t>devices)</a:t>
            </a:r>
          </a:p>
          <a:p>
            <a:pPr marL="342900" lvl="0" indent="-342900">
              <a:spcBef>
                <a:spcPts val="190"/>
              </a:spcBef>
              <a:buClr>
                <a:srgbClr val="5FB89A"/>
              </a:buClr>
              <a:buSzPts val="1100"/>
              <a:buFont typeface="Symbol" panose="05050102010706020507" pitchFamily="18" charset="2"/>
              <a:buChar char=""/>
              <a:tabLst>
                <a:tab pos="520700" algn="l"/>
                <a:tab pos="521335" algn="l"/>
              </a:tabLst>
            </a:pPr>
            <a:r>
              <a:rPr lang="en-US" sz="1600" u="sng" dirty="0">
                <a:solidFill>
                  <a:srgbClr val="002060"/>
                </a:solidFill>
                <a:effectLst/>
                <a:latin typeface="Arial MT"/>
                <a:ea typeface="Symbol" panose="05050102010706020507" pitchFamily="18" charset="2"/>
                <a:cs typeface="Symbol" panose="05050102010706020507" pitchFamily="18" charset="2"/>
                <a:hlinkClick r:id="rId4">
                  <a:extLst>
                    <a:ext uri="{A12FA001-AC4F-418D-AE19-62706E023703}">
                      <ahyp:hlinkClr xmlns:ahyp="http://schemas.microsoft.com/office/drawing/2018/hyperlinkcolor" val="tx"/>
                    </a:ext>
                  </a:extLst>
                </a:hlinkClick>
              </a:rPr>
              <a:t>Digital</a:t>
            </a:r>
            <a:r>
              <a:rPr lang="en-US" sz="1600" u="sng" spc="-10" dirty="0">
                <a:solidFill>
                  <a:srgbClr val="002060"/>
                </a:solidFill>
                <a:effectLst/>
                <a:latin typeface="Arial MT"/>
                <a:ea typeface="Symbol" panose="05050102010706020507" pitchFamily="18" charset="2"/>
                <a:cs typeface="Symbol" panose="05050102010706020507" pitchFamily="18" charset="2"/>
                <a:hlinkClick r:id="rId4">
                  <a:extLst>
                    <a:ext uri="{A12FA001-AC4F-418D-AE19-62706E023703}">
                      <ahyp:hlinkClr xmlns:ahyp="http://schemas.microsoft.com/office/drawing/2018/hyperlinkcolor" val="tx"/>
                    </a:ext>
                  </a:extLst>
                </a:hlinkClick>
              </a:rPr>
              <a:t> </a:t>
            </a:r>
            <a:r>
              <a:rPr lang="en-US" sz="1600" u="sng" dirty="0">
                <a:solidFill>
                  <a:srgbClr val="002060"/>
                </a:solidFill>
                <a:effectLst/>
                <a:latin typeface="Arial MT"/>
                <a:ea typeface="Symbol" panose="05050102010706020507" pitchFamily="18" charset="2"/>
                <a:cs typeface="Symbol" panose="05050102010706020507" pitchFamily="18" charset="2"/>
                <a:hlinkClick r:id="rId4">
                  <a:extLst>
                    <a:ext uri="{A12FA001-AC4F-418D-AE19-62706E023703}">
                      <ahyp:hlinkClr xmlns:ahyp="http://schemas.microsoft.com/office/drawing/2018/hyperlinkcolor" val="tx"/>
                    </a:ext>
                  </a:extLst>
                </a:hlinkClick>
              </a:rPr>
              <a:t>tools</a:t>
            </a:r>
            <a:r>
              <a:rPr lang="en-US" sz="1600" u="sng" spc="-25" dirty="0">
                <a:solidFill>
                  <a:srgbClr val="002060"/>
                </a:solidFill>
                <a:effectLst/>
                <a:latin typeface="Arial MT"/>
                <a:ea typeface="Symbol" panose="05050102010706020507" pitchFamily="18" charset="2"/>
                <a:cs typeface="Symbol" panose="05050102010706020507" pitchFamily="18" charset="2"/>
                <a:hlinkClick r:id="rId4">
                  <a:extLst>
                    <a:ext uri="{A12FA001-AC4F-418D-AE19-62706E023703}">
                      <ahyp:hlinkClr xmlns:ahyp="http://schemas.microsoft.com/office/drawing/2018/hyperlinkcolor" val="tx"/>
                    </a:ext>
                  </a:extLst>
                </a:hlinkClick>
              </a:rPr>
              <a:t> </a:t>
            </a:r>
            <a:r>
              <a:rPr lang="en-US" sz="1600" u="sng" dirty="0">
                <a:solidFill>
                  <a:srgbClr val="002060"/>
                </a:solidFill>
                <a:effectLst/>
                <a:latin typeface="Arial MT"/>
                <a:ea typeface="Symbol" panose="05050102010706020507" pitchFamily="18" charset="2"/>
                <a:cs typeface="Symbol" panose="05050102010706020507" pitchFamily="18" charset="2"/>
                <a:hlinkClick r:id="rId4">
                  <a:extLst>
                    <a:ext uri="{A12FA001-AC4F-418D-AE19-62706E023703}">
                      <ahyp:hlinkClr xmlns:ahyp="http://schemas.microsoft.com/office/drawing/2018/hyperlinkcolor" val="tx"/>
                    </a:ext>
                  </a:extLst>
                </a:hlinkClick>
              </a:rPr>
              <a:t>for</a:t>
            </a:r>
            <a:r>
              <a:rPr lang="en-US" sz="1600" u="sng" spc="-40" dirty="0">
                <a:solidFill>
                  <a:srgbClr val="002060"/>
                </a:solidFill>
                <a:effectLst/>
                <a:latin typeface="Arial MT"/>
                <a:ea typeface="Symbol" panose="05050102010706020507" pitchFamily="18" charset="2"/>
                <a:cs typeface="Symbol" panose="05050102010706020507" pitchFamily="18" charset="2"/>
                <a:hlinkClick r:id="rId4">
                  <a:extLst>
                    <a:ext uri="{A12FA001-AC4F-418D-AE19-62706E023703}">
                      <ahyp:hlinkClr xmlns:ahyp="http://schemas.microsoft.com/office/drawing/2018/hyperlinkcolor" val="tx"/>
                    </a:ext>
                  </a:extLst>
                </a:hlinkClick>
              </a:rPr>
              <a:t> </a:t>
            </a:r>
            <a:r>
              <a:rPr lang="en-US" sz="1600" u="sng" dirty="0">
                <a:solidFill>
                  <a:srgbClr val="002060"/>
                </a:solidFill>
                <a:effectLst/>
                <a:latin typeface="Arial MT"/>
                <a:ea typeface="Symbol" panose="05050102010706020507" pitchFamily="18" charset="2"/>
                <a:cs typeface="Symbol" panose="05050102010706020507" pitchFamily="18" charset="2"/>
                <a:hlinkClick r:id="rId4">
                  <a:extLst>
                    <a:ext uri="{A12FA001-AC4F-418D-AE19-62706E023703}">
                      <ahyp:hlinkClr xmlns:ahyp="http://schemas.microsoft.com/office/drawing/2018/hyperlinkcolor" val="tx"/>
                    </a:ext>
                  </a:extLst>
                </a:hlinkClick>
              </a:rPr>
              <a:t>Problem-solving</a:t>
            </a:r>
            <a:endParaRPr lang="en-GB" sz="1600" dirty="0">
              <a:solidFill>
                <a:srgbClr val="002060"/>
              </a:solidFill>
              <a:effectLst/>
              <a:latin typeface="Arial MT"/>
              <a:ea typeface="Symbol" panose="05050102010706020507" pitchFamily="18" charset="2"/>
              <a:cs typeface="Symbol" panose="05050102010706020507" pitchFamily="18" charset="2"/>
            </a:endParaRPr>
          </a:p>
          <a:p>
            <a:pPr marL="342900" lvl="0" indent="-342900">
              <a:spcBef>
                <a:spcPts val="165"/>
              </a:spcBef>
              <a:buClr>
                <a:srgbClr val="5FB89A"/>
              </a:buClr>
              <a:buSzPts val="1100"/>
              <a:buFont typeface="Symbol" panose="05050102010706020507" pitchFamily="18" charset="2"/>
              <a:buChar char=""/>
              <a:tabLst>
                <a:tab pos="520700" algn="l"/>
                <a:tab pos="521335" algn="l"/>
              </a:tabLst>
            </a:pPr>
            <a:r>
              <a:rPr lang="en-US" sz="1600" u="sng" dirty="0">
                <a:solidFill>
                  <a:srgbClr val="002060"/>
                </a:solidFill>
                <a:effectLst/>
                <a:latin typeface="Arial MT"/>
                <a:ea typeface="Symbol" panose="05050102010706020507" pitchFamily="18" charset="2"/>
                <a:cs typeface="Symbol" panose="05050102010706020507" pitchFamily="18" charset="2"/>
                <a:hlinkClick r:id="rId5">
                  <a:extLst>
                    <a:ext uri="{A12FA001-AC4F-418D-AE19-62706E023703}">
                      <ahyp:hlinkClr xmlns:ahyp="http://schemas.microsoft.com/office/drawing/2018/hyperlinkcolor" val="tx"/>
                    </a:ext>
                  </a:extLst>
                </a:hlinkClick>
              </a:rPr>
              <a:t>Increase</a:t>
            </a:r>
            <a:r>
              <a:rPr lang="en-US" sz="1600" u="sng" spc="-30" dirty="0">
                <a:solidFill>
                  <a:srgbClr val="002060"/>
                </a:solidFill>
                <a:effectLst/>
                <a:latin typeface="Arial MT"/>
                <a:ea typeface="Symbol" panose="05050102010706020507" pitchFamily="18" charset="2"/>
                <a:cs typeface="Symbol" panose="05050102010706020507" pitchFamily="18" charset="2"/>
                <a:hlinkClick r:id="rId5">
                  <a:extLst>
                    <a:ext uri="{A12FA001-AC4F-418D-AE19-62706E023703}">
                      <ahyp:hlinkClr xmlns:ahyp="http://schemas.microsoft.com/office/drawing/2018/hyperlinkcolor" val="tx"/>
                    </a:ext>
                  </a:extLst>
                </a:hlinkClick>
              </a:rPr>
              <a:t> </a:t>
            </a:r>
            <a:r>
              <a:rPr lang="en-US" sz="1600" u="sng" dirty="0">
                <a:solidFill>
                  <a:srgbClr val="002060"/>
                </a:solidFill>
                <a:effectLst/>
                <a:latin typeface="Arial MT"/>
                <a:ea typeface="Symbol" panose="05050102010706020507" pitchFamily="18" charset="2"/>
                <a:cs typeface="Symbol" panose="05050102010706020507" pitchFamily="18" charset="2"/>
                <a:hlinkClick r:id="rId5">
                  <a:extLst>
                    <a:ext uri="{A12FA001-AC4F-418D-AE19-62706E023703}">
                      <ahyp:hlinkClr xmlns:ahyp="http://schemas.microsoft.com/office/drawing/2018/hyperlinkcolor" val="tx"/>
                    </a:ext>
                  </a:extLst>
                </a:hlinkClick>
              </a:rPr>
              <a:t>Office</a:t>
            </a:r>
            <a:r>
              <a:rPr lang="en-US" sz="1600" u="sng" spc="-15" dirty="0">
                <a:solidFill>
                  <a:srgbClr val="002060"/>
                </a:solidFill>
                <a:effectLst/>
                <a:latin typeface="Arial MT"/>
                <a:ea typeface="Symbol" panose="05050102010706020507" pitchFamily="18" charset="2"/>
                <a:cs typeface="Symbol" panose="05050102010706020507" pitchFamily="18" charset="2"/>
                <a:hlinkClick r:id="rId5">
                  <a:extLst>
                    <a:ext uri="{A12FA001-AC4F-418D-AE19-62706E023703}">
                      <ahyp:hlinkClr xmlns:ahyp="http://schemas.microsoft.com/office/drawing/2018/hyperlinkcolor" val="tx"/>
                    </a:ext>
                  </a:extLst>
                </a:hlinkClick>
              </a:rPr>
              <a:t> </a:t>
            </a:r>
            <a:r>
              <a:rPr lang="en-US" sz="1600" u="sng" dirty="0">
                <a:solidFill>
                  <a:srgbClr val="002060"/>
                </a:solidFill>
                <a:effectLst/>
                <a:latin typeface="Arial MT"/>
                <a:ea typeface="Symbol" panose="05050102010706020507" pitchFamily="18" charset="2"/>
                <a:cs typeface="Symbol" panose="05050102010706020507" pitchFamily="18" charset="2"/>
                <a:hlinkClick r:id="rId5">
                  <a:extLst>
                    <a:ext uri="{A12FA001-AC4F-418D-AE19-62706E023703}">
                      <ahyp:hlinkClr xmlns:ahyp="http://schemas.microsoft.com/office/drawing/2018/hyperlinkcolor" val="tx"/>
                    </a:ext>
                  </a:extLst>
                </a:hlinkClick>
              </a:rPr>
              <a:t>and Google</a:t>
            </a:r>
            <a:r>
              <a:rPr lang="en-US" sz="1600" u="sng" spc="-25" dirty="0">
                <a:solidFill>
                  <a:srgbClr val="002060"/>
                </a:solidFill>
                <a:effectLst/>
                <a:latin typeface="Arial MT"/>
                <a:ea typeface="Symbol" panose="05050102010706020507" pitchFamily="18" charset="2"/>
                <a:cs typeface="Symbol" panose="05050102010706020507" pitchFamily="18" charset="2"/>
                <a:hlinkClick r:id="rId5">
                  <a:extLst>
                    <a:ext uri="{A12FA001-AC4F-418D-AE19-62706E023703}">
                      <ahyp:hlinkClr xmlns:ahyp="http://schemas.microsoft.com/office/drawing/2018/hyperlinkcolor" val="tx"/>
                    </a:ext>
                  </a:extLst>
                </a:hlinkClick>
              </a:rPr>
              <a:t> </a:t>
            </a:r>
            <a:r>
              <a:rPr lang="en-US" sz="1600" u="sng" dirty="0">
                <a:solidFill>
                  <a:srgbClr val="002060"/>
                </a:solidFill>
                <a:effectLst/>
                <a:latin typeface="Arial MT"/>
                <a:ea typeface="Symbol" panose="05050102010706020507" pitchFamily="18" charset="2"/>
                <a:cs typeface="Symbol" panose="05050102010706020507" pitchFamily="18" charset="2"/>
                <a:hlinkClick r:id="rId5">
                  <a:extLst>
                    <a:ext uri="{A12FA001-AC4F-418D-AE19-62706E023703}">
                      <ahyp:hlinkClr xmlns:ahyp="http://schemas.microsoft.com/office/drawing/2018/hyperlinkcolor" val="tx"/>
                    </a:ext>
                  </a:extLst>
                </a:hlinkClick>
              </a:rPr>
              <a:t>Suite</a:t>
            </a:r>
            <a:r>
              <a:rPr lang="en-US" sz="1600" u="sng" spc="-5" dirty="0">
                <a:solidFill>
                  <a:srgbClr val="002060"/>
                </a:solidFill>
                <a:effectLst/>
                <a:latin typeface="Arial MT"/>
                <a:ea typeface="Symbol" panose="05050102010706020507" pitchFamily="18" charset="2"/>
                <a:cs typeface="Symbol" panose="05050102010706020507" pitchFamily="18" charset="2"/>
                <a:hlinkClick r:id="rId5">
                  <a:extLst>
                    <a:ext uri="{A12FA001-AC4F-418D-AE19-62706E023703}">
                      <ahyp:hlinkClr xmlns:ahyp="http://schemas.microsoft.com/office/drawing/2018/hyperlinkcolor" val="tx"/>
                    </a:ext>
                  </a:extLst>
                </a:hlinkClick>
              </a:rPr>
              <a:t> </a:t>
            </a:r>
            <a:r>
              <a:rPr lang="en-US" sz="1600" u="sng" dirty="0">
                <a:solidFill>
                  <a:srgbClr val="002060"/>
                </a:solidFill>
                <a:effectLst/>
                <a:latin typeface="Arial MT"/>
                <a:ea typeface="Symbol" panose="05050102010706020507" pitchFamily="18" charset="2"/>
                <a:cs typeface="Symbol" panose="05050102010706020507" pitchFamily="18" charset="2"/>
                <a:hlinkClick r:id="rId5">
                  <a:extLst>
                    <a:ext uri="{A12FA001-AC4F-418D-AE19-62706E023703}">
                      <ahyp:hlinkClr xmlns:ahyp="http://schemas.microsoft.com/office/drawing/2018/hyperlinkcolor" val="tx"/>
                    </a:ext>
                  </a:extLst>
                </a:hlinkClick>
              </a:rPr>
              <a:t>knowledge</a:t>
            </a:r>
            <a:endParaRPr lang="en-US" sz="1600" u="sng" dirty="0">
              <a:solidFill>
                <a:srgbClr val="002060"/>
              </a:solidFill>
              <a:effectLst/>
              <a:latin typeface="Arial MT"/>
              <a:ea typeface="Symbol" panose="05050102010706020507" pitchFamily="18" charset="2"/>
              <a:cs typeface="Symbol" panose="05050102010706020507" pitchFamily="18" charset="2"/>
            </a:endParaRPr>
          </a:p>
          <a:p>
            <a:pPr marL="342900" lvl="0" indent="-342900">
              <a:spcBef>
                <a:spcPts val="165"/>
              </a:spcBef>
              <a:buClr>
                <a:srgbClr val="5FB89A"/>
              </a:buClr>
              <a:buSzPts val="1100"/>
              <a:buFont typeface="Symbol" panose="05050102010706020507" pitchFamily="18" charset="2"/>
              <a:buChar char=""/>
              <a:tabLst>
                <a:tab pos="520700" algn="l"/>
                <a:tab pos="521335" algn="l"/>
              </a:tabLst>
            </a:pPr>
            <a:r>
              <a:rPr lang="en-US" sz="1600" u="sng" dirty="0">
                <a:solidFill>
                  <a:srgbClr val="002060"/>
                </a:solidFill>
                <a:effectLst/>
                <a:latin typeface="Arial MT"/>
                <a:ea typeface="Arial MT"/>
                <a:cs typeface="Arial MT"/>
                <a:hlinkClick r:id="rId6">
                  <a:extLst>
                    <a:ext uri="{A12FA001-AC4F-418D-AE19-62706E023703}">
                      <ahyp:hlinkClr xmlns:ahyp="http://schemas.microsoft.com/office/drawing/2018/hyperlinkcolor" val="tx"/>
                    </a:ext>
                  </a:extLst>
                </a:hlinkClick>
              </a:rPr>
              <a:t>Healthcare</a:t>
            </a:r>
            <a:r>
              <a:rPr lang="en-US" sz="1600" u="sng" spc="-20" dirty="0">
                <a:solidFill>
                  <a:srgbClr val="002060"/>
                </a:solidFill>
                <a:effectLst/>
                <a:latin typeface="Arial MT"/>
                <a:ea typeface="Arial MT"/>
                <a:cs typeface="Arial MT"/>
                <a:hlinkClick r:id="rId6">
                  <a:extLst>
                    <a:ext uri="{A12FA001-AC4F-418D-AE19-62706E023703}">
                      <ahyp:hlinkClr xmlns:ahyp="http://schemas.microsoft.com/office/drawing/2018/hyperlinkcolor" val="tx"/>
                    </a:ext>
                  </a:extLst>
                </a:hlinkClick>
              </a:rPr>
              <a:t> </a:t>
            </a:r>
            <a:r>
              <a:rPr lang="en-US" sz="1600" u="sng" dirty="0">
                <a:solidFill>
                  <a:srgbClr val="002060"/>
                </a:solidFill>
                <a:effectLst/>
                <a:latin typeface="Arial MT"/>
                <a:ea typeface="Arial MT"/>
                <a:cs typeface="Arial MT"/>
                <a:hlinkClick r:id="rId6">
                  <a:extLst>
                    <a:ext uri="{A12FA001-AC4F-418D-AE19-62706E023703}">
                      <ahyp:hlinkClr xmlns:ahyp="http://schemas.microsoft.com/office/drawing/2018/hyperlinkcolor" val="tx"/>
                    </a:ext>
                  </a:extLst>
                </a:hlinkClick>
              </a:rPr>
              <a:t>data</a:t>
            </a:r>
            <a:r>
              <a:rPr lang="en-US" sz="1600" u="sng" spc="-20" dirty="0">
                <a:solidFill>
                  <a:srgbClr val="002060"/>
                </a:solidFill>
                <a:effectLst/>
                <a:latin typeface="Arial MT"/>
                <a:ea typeface="Arial MT"/>
                <a:cs typeface="Arial MT"/>
                <a:hlinkClick r:id="rId6">
                  <a:extLst>
                    <a:ext uri="{A12FA001-AC4F-418D-AE19-62706E023703}">
                      <ahyp:hlinkClr xmlns:ahyp="http://schemas.microsoft.com/office/drawing/2018/hyperlinkcolor" val="tx"/>
                    </a:ext>
                  </a:extLst>
                </a:hlinkClick>
              </a:rPr>
              <a:t> </a:t>
            </a:r>
            <a:r>
              <a:rPr lang="en-US" sz="1600" u="sng" dirty="0">
                <a:solidFill>
                  <a:srgbClr val="002060"/>
                </a:solidFill>
                <a:effectLst/>
                <a:latin typeface="Arial MT"/>
                <a:ea typeface="Arial MT"/>
                <a:cs typeface="Arial MT"/>
                <a:hlinkClick r:id="rId6">
                  <a:extLst>
                    <a:ext uri="{A12FA001-AC4F-418D-AE19-62706E023703}">
                      <ahyp:hlinkClr xmlns:ahyp="http://schemas.microsoft.com/office/drawing/2018/hyperlinkcolor" val="tx"/>
                    </a:ext>
                  </a:extLst>
                </a:hlinkClick>
              </a:rPr>
              <a:t>protection</a:t>
            </a:r>
            <a:r>
              <a:rPr lang="en-US" sz="1600" u="sng" spc="-45" dirty="0">
                <a:solidFill>
                  <a:srgbClr val="002060"/>
                </a:solidFill>
                <a:effectLst/>
                <a:latin typeface="Arial MT"/>
                <a:ea typeface="Arial MT"/>
                <a:cs typeface="Arial MT"/>
                <a:hlinkClick r:id="rId6">
                  <a:extLst>
                    <a:ext uri="{A12FA001-AC4F-418D-AE19-62706E023703}">
                      <ahyp:hlinkClr xmlns:ahyp="http://schemas.microsoft.com/office/drawing/2018/hyperlinkcolor" val="tx"/>
                    </a:ext>
                  </a:extLst>
                </a:hlinkClick>
              </a:rPr>
              <a:t> </a:t>
            </a:r>
            <a:r>
              <a:rPr lang="en-US" sz="1600" u="sng" dirty="0">
                <a:solidFill>
                  <a:srgbClr val="002060"/>
                </a:solidFill>
                <a:effectLst/>
                <a:latin typeface="Arial MT"/>
                <a:ea typeface="Arial MT"/>
                <a:cs typeface="Arial MT"/>
                <a:hlinkClick r:id="rId6">
                  <a:extLst>
                    <a:ext uri="{A12FA001-AC4F-418D-AE19-62706E023703}">
                      <ahyp:hlinkClr xmlns:ahyp="http://schemas.microsoft.com/office/drawing/2018/hyperlinkcolor" val="tx"/>
                    </a:ext>
                  </a:extLst>
                </a:hlinkClick>
              </a:rPr>
              <a:t>management</a:t>
            </a:r>
            <a:r>
              <a:rPr lang="en-US" sz="1600" spc="-25" dirty="0">
                <a:solidFill>
                  <a:srgbClr val="002060"/>
                </a:solidFill>
                <a:effectLst/>
                <a:latin typeface="Arial MT"/>
                <a:ea typeface="Arial MT"/>
                <a:cs typeface="Arial MT"/>
              </a:rPr>
              <a:t> </a:t>
            </a:r>
            <a:r>
              <a:rPr lang="en-US" sz="1600" dirty="0">
                <a:effectLst/>
                <a:latin typeface="Arial MT"/>
                <a:ea typeface="Arial MT"/>
                <a:cs typeface="Arial MT"/>
              </a:rPr>
              <a:t>(General</a:t>
            </a:r>
            <a:r>
              <a:rPr lang="en-US" sz="1600" spc="-60" dirty="0">
                <a:effectLst/>
                <a:latin typeface="Arial MT"/>
                <a:ea typeface="Arial MT"/>
                <a:cs typeface="Arial MT"/>
              </a:rPr>
              <a:t> </a:t>
            </a:r>
            <a:r>
              <a:rPr lang="en-US" sz="1600" dirty="0">
                <a:effectLst/>
                <a:latin typeface="Arial MT"/>
                <a:ea typeface="Arial MT"/>
                <a:cs typeface="Arial MT"/>
              </a:rPr>
              <a:t>Data</a:t>
            </a:r>
            <a:r>
              <a:rPr lang="en-US" sz="1600" spc="-10" dirty="0">
                <a:effectLst/>
                <a:latin typeface="Arial MT"/>
                <a:ea typeface="Arial MT"/>
                <a:cs typeface="Arial MT"/>
              </a:rPr>
              <a:t> </a:t>
            </a:r>
            <a:r>
              <a:rPr lang="en-US" sz="1600" dirty="0">
                <a:effectLst/>
                <a:latin typeface="Arial MT"/>
                <a:ea typeface="Arial MT"/>
                <a:cs typeface="Arial MT"/>
              </a:rPr>
              <a:t>Protection</a:t>
            </a:r>
            <a:r>
              <a:rPr lang="en-US" sz="1600" spc="10" dirty="0">
                <a:effectLst/>
                <a:latin typeface="Arial MT"/>
                <a:ea typeface="Arial MT"/>
                <a:cs typeface="Arial MT"/>
              </a:rPr>
              <a:t> </a:t>
            </a:r>
            <a:r>
              <a:rPr lang="en-US" sz="1600" dirty="0">
                <a:effectLst/>
                <a:latin typeface="Arial MT"/>
                <a:ea typeface="Arial MT"/>
                <a:cs typeface="Arial MT"/>
              </a:rPr>
              <a:t>Regulation</a:t>
            </a:r>
            <a:r>
              <a:rPr lang="en-US" sz="1600" spc="-10" dirty="0">
                <a:effectLst/>
                <a:latin typeface="Arial MT"/>
                <a:ea typeface="Arial MT"/>
                <a:cs typeface="Arial MT"/>
              </a:rPr>
              <a:t> </a:t>
            </a:r>
            <a:r>
              <a:rPr lang="en-US" sz="1600" dirty="0">
                <a:effectLst/>
                <a:latin typeface="Arial MT"/>
                <a:ea typeface="Arial MT"/>
                <a:cs typeface="Arial MT"/>
              </a:rPr>
              <a:t>[GDPR])</a:t>
            </a:r>
            <a:endParaRPr lang="en-GB" sz="1600" dirty="0">
              <a:solidFill>
                <a:srgbClr val="002060"/>
              </a:solidFill>
              <a:effectLst/>
              <a:latin typeface="Arial MT"/>
              <a:ea typeface="Symbol" panose="05050102010706020507" pitchFamily="18" charset="2"/>
              <a:cs typeface="Symbol" panose="05050102010706020507" pitchFamily="18" charset="2"/>
            </a:endParaRPr>
          </a:p>
          <a:p>
            <a:pPr marL="342900" lvl="0" indent="-342900">
              <a:spcBef>
                <a:spcPts val="195"/>
              </a:spcBef>
              <a:buClr>
                <a:srgbClr val="5FB89A"/>
              </a:buClr>
              <a:buSzPts val="1100"/>
              <a:buFont typeface="Symbol" panose="05050102010706020507" pitchFamily="18" charset="2"/>
              <a:buChar char=""/>
              <a:tabLst>
                <a:tab pos="520700" algn="l"/>
                <a:tab pos="521335" algn="l"/>
              </a:tabLst>
            </a:pPr>
            <a:endParaRPr lang="en-US" sz="1600" dirty="0">
              <a:effectLst/>
              <a:latin typeface="Arial MT"/>
              <a:ea typeface="Symbol" panose="05050102010706020507" pitchFamily="18" charset="2"/>
              <a:cs typeface="Symbol" panose="05050102010706020507" pitchFamily="18" charset="2"/>
            </a:endParaRPr>
          </a:p>
          <a:p>
            <a:pPr marL="342900" lvl="0" indent="-342900">
              <a:spcBef>
                <a:spcPts val="195"/>
              </a:spcBef>
              <a:buClr>
                <a:srgbClr val="5FB89A"/>
              </a:buClr>
              <a:buSzPts val="1100"/>
              <a:buFont typeface="Symbol" panose="05050102010706020507" pitchFamily="18" charset="2"/>
              <a:buChar char=""/>
              <a:tabLst>
                <a:tab pos="520700" algn="l"/>
                <a:tab pos="521335" algn="l"/>
              </a:tabLst>
            </a:pPr>
            <a:endParaRPr lang="en-GB" sz="1600" dirty="0">
              <a:effectLst/>
              <a:latin typeface="Arial MT"/>
              <a:ea typeface="Symbol" panose="05050102010706020507" pitchFamily="18" charset="2"/>
              <a:cs typeface="Symbol" panose="05050102010706020507" pitchFamily="18" charset="2"/>
            </a:endParaRPr>
          </a:p>
        </p:txBody>
      </p:sp>
      <p:sp>
        <p:nvSpPr>
          <p:cNvPr id="133" name="Google Shape;133;p21">
            <a:extLst>
              <a:ext uri="{FF2B5EF4-FFF2-40B4-BE49-F238E27FC236}">
                <a16:creationId xmlns:a16="http://schemas.microsoft.com/office/drawing/2014/main" id="{97906158-E31D-15F3-A35C-520B5F641CF0}"/>
              </a:ext>
            </a:extLst>
          </p:cNvPr>
          <p:cNvSpPr txBox="1">
            <a:spLocks noGrp="1"/>
          </p:cNvSpPr>
          <p:nvPr>
            <p:ph type="body" idx="2"/>
          </p:nvPr>
        </p:nvSpPr>
        <p:spPr>
          <a:xfrm>
            <a:off x="4694250" y="1838083"/>
            <a:ext cx="3999900" cy="2710200"/>
          </a:xfrm>
          <a:prstGeom prst="rect">
            <a:avLst/>
          </a:prstGeom>
        </p:spPr>
        <p:txBody>
          <a:bodyPr spcFirstLastPara="1" wrap="square" lIns="91425" tIns="91425" rIns="91425" bIns="91425" anchor="t" anchorCtr="0">
            <a:noAutofit/>
          </a:bodyPr>
          <a:lstStyle/>
          <a:p>
            <a:pPr marL="342900" lvl="0" indent="-342900">
              <a:spcBef>
                <a:spcPts val="190"/>
              </a:spcBef>
              <a:buClr>
                <a:srgbClr val="5FB89A"/>
              </a:buClr>
              <a:buSzPts val="1100"/>
              <a:buFont typeface="Symbol" panose="05050102010706020507" pitchFamily="18" charset="2"/>
              <a:buChar char=""/>
              <a:tabLst>
                <a:tab pos="520700" algn="l"/>
                <a:tab pos="521335" algn="l"/>
              </a:tabLst>
            </a:pPr>
            <a:r>
              <a:rPr lang="en-US" sz="1600" u="sng" dirty="0">
                <a:solidFill>
                  <a:srgbClr val="002060"/>
                </a:solidFill>
                <a:effectLst/>
                <a:latin typeface="Arial MT"/>
                <a:ea typeface="Symbol" panose="05050102010706020507" pitchFamily="18" charset="2"/>
                <a:cs typeface="Symbol" panose="05050102010706020507" pitchFamily="18" charset="2"/>
                <a:hlinkClick r:id="rId7">
                  <a:extLst>
                    <a:ext uri="{A12FA001-AC4F-418D-AE19-62706E023703}">
                      <ahyp:hlinkClr xmlns:ahyp="http://schemas.microsoft.com/office/drawing/2018/hyperlinkcolor" val="tx"/>
                    </a:ext>
                  </a:extLst>
                </a:hlinkClick>
              </a:rPr>
              <a:t>Cybersecurity</a:t>
            </a:r>
            <a:r>
              <a:rPr lang="en-US" sz="1600" u="sng" spc="-20" dirty="0">
                <a:solidFill>
                  <a:srgbClr val="002060"/>
                </a:solidFill>
                <a:effectLst/>
                <a:latin typeface="Arial MT"/>
                <a:ea typeface="Symbol" panose="05050102010706020507" pitchFamily="18" charset="2"/>
                <a:cs typeface="Symbol" panose="05050102010706020507" pitchFamily="18" charset="2"/>
                <a:hlinkClick r:id="rId7">
                  <a:extLst>
                    <a:ext uri="{A12FA001-AC4F-418D-AE19-62706E023703}">
                      <ahyp:hlinkClr xmlns:ahyp="http://schemas.microsoft.com/office/drawing/2018/hyperlinkcolor" val="tx"/>
                    </a:ext>
                  </a:extLst>
                </a:hlinkClick>
              </a:rPr>
              <a:t> </a:t>
            </a:r>
            <a:r>
              <a:rPr lang="en-US" sz="1600" u="sng" dirty="0">
                <a:solidFill>
                  <a:srgbClr val="002060"/>
                </a:solidFill>
                <a:effectLst/>
                <a:latin typeface="Arial MT"/>
                <a:ea typeface="Symbol" panose="05050102010706020507" pitchFamily="18" charset="2"/>
                <a:cs typeface="Symbol" panose="05050102010706020507" pitchFamily="18" charset="2"/>
                <a:hlinkClick r:id="rId7">
                  <a:extLst>
                    <a:ext uri="{A12FA001-AC4F-418D-AE19-62706E023703}">
                      <ahyp:hlinkClr xmlns:ahyp="http://schemas.microsoft.com/office/drawing/2018/hyperlinkcolor" val="tx"/>
                    </a:ext>
                  </a:extLst>
                </a:hlinkClick>
              </a:rPr>
              <a:t>in</a:t>
            </a:r>
            <a:r>
              <a:rPr lang="en-US" sz="1600" u="sng" spc="-30" dirty="0">
                <a:solidFill>
                  <a:srgbClr val="002060"/>
                </a:solidFill>
                <a:effectLst/>
                <a:latin typeface="Arial MT"/>
                <a:ea typeface="Symbol" panose="05050102010706020507" pitchFamily="18" charset="2"/>
                <a:cs typeface="Symbol" panose="05050102010706020507" pitchFamily="18" charset="2"/>
                <a:hlinkClick r:id="rId7">
                  <a:extLst>
                    <a:ext uri="{A12FA001-AC4F-418D-AE19-62706E023703}">
                      <ahyp:hlinkClr xmlns:ahyp="http://schemas.microsoft.com/office/drawing/2018/hyperlinkcolor" val="tx"/>
                    </a:ext>
                  </a:extLst>
                </a:hlinkClick>
              </a:rPr>
              <a:t> </a:t>
            </a:r>
            <a:r>
              <a:rPr lang="en-US" sz="1600" u="sng" dirty="0">
                <a:solidFill>
                  <a:srgbClr val="002060"/>
                </a:solidFill>
                <a:effectLst/>
                <a:latin typeface="Arial MT"/>
                <a:ea typeface="Symbol" panose="05050102010706020507" pitchFamily="18" charset="2"/>
                <a:cs typeface="Symbol" panose="05050102010706020507" pitchFamily="18" charset="2"/>
                <a:hlinkClick r:id="rId7">
                  <a:extLst>
                    <a:ext uri="{A12FA001-AC4F-418D-AE19-62706E023703}">
                      <ahyp:hlinkClr xmlns:ahyp="http://schemas.microsoft.com/office/drawing/2018/hyperlinkcolor" val="tx"/>
                    </a:ext>
                  </a:extLst>
                </a:hlinkClick>
              </a:rPr>
              <a:t>Healthcare</a:t>
            </a:r>
            <a:endParaRPr lang="en-US" sz="1600" u="sng" dirty="0">
              <a:solidFill>
                <a:srgbClr val="002060"/>
              </a:solidFill>
              <a:effectLst/>
              <a:latin typeface="Arial MT"/>
              <a:ea typeface="Symbol" panose="05050102010706020507" pitchFamily="18" charset="2"/>
              <a:cs typeface="Symbol" panose="05050102010706020507" pitchFamily="18" charset="2"/>
            </a:endParaRPr>
          </a:p>
          <a:p>
            <a:pPr marL="342900" lvl="0" indent="-342900">
              <a:spcBef>
                <a:spcPts val="165"/>
              </a:spcBef>
              <a:buClr>
                <a:srgbClr val="5FB89A"/>
              </a:buClr>
              <a:buSzPts val="1100"/>
              <a:buFont typeface="Symbol" panose="05050102010706020507" pitchFamily="18" charset="2"/>
              <a:buChar char=""/>
              <a:tabLst>
                <a:tab pos="520700" algn="l"/>
                <a:tab pos="521335" algn="l"/>
              </a:tabLst>
            </a:pPr>
            <a:r>
              <a:rPr lang="en-US" sz="1600" u="sng" dirty="0">
                <a:solidFill>
                  <a:srgbClr val="002060"/>
                </a:solidFill>
                <a:effectLst/>
                <a:latin typeface="Arial MT"/>
                <a:ea typeface="Symbol" panose="05050102010706020507" pitchFamily="18" charset="2"/>
                <a:cs typeface="Symbol" panose="05050102010706020507" pitchFamily="18" charset="2"/>
                <a:hlinkClick r:id="rId8">
                  <a:extLst>
                    <a:ext uri="{A12FA001-AC4F-418D-AE19-62706E023703}">
                      <ahyp:hlinkClr xmlns:ahyp="http://schemas.microsoft.com/office/drawing/2018/hyperlinkcolor" val="tx"/>
                    </a:ext>
                  </a:extLst>
                </a:hlinkClick>
              </a:rPr>
              <a:t>Big Data</a:t>
            </a:r>
            <a:r>
              <a:rPr lang="en-US" sz="1600" u="sng" spc="-15" dirty="0">
                <a:solidFill>
                  <a:srgbClr val="002060"/>
                </a:solidFill>
                <a:effectLst/>
                <a:latin typeface="Arial MT"/>
                <a:ea typeface="Symbol" panose="05050102010706020507" pitchFamily="18" charset="2"/>
                <a:cs typeface="Symbol" panose="05050102010706020507" pitchFamily="18" charset="2"/>
                <a:hlinkClick r:id="rId8">
                  <a:extLst>
                    <a:ext uri="{A12FA001-AC4F-418D-AE19-62706E023703}">
                      <ahyp:hlinkClr xmlns:ahyp="http://schemas.microsoft.com/office/drawing/2018/hyperlinkcolor" val="tx"/>
                    </a:ext>
                  </a:extLst>
                </a:hlinkClick>
              </a:rPr>
              <a:t> </a:t>
            </a:r>
            <a:r>
              <a:rPr lang="en-US" sz="1600" u="sng" dirty="0">
                <a:solidFill>
                  <a:srgbClr val="002060"/>
                </a:solidFill>
                <a:effectLst/>
                <a:latin typeface="Arial MT"/>
                <a:ea typeface="Symbol" panose="05050102010706020507" pitchFamily="18" charset="2"/>
                <a:cs typeface="Symbol" panose="05050102010706020507" pitchFamily="18" charset="2"/>
                <a:hlinkClick r:id="rId8">
                  <a:extLst>
                    <a:ext uri="{A12FA001-AC4F-418D-AE19-62706E023703}">
                      <ahyp:hlinkClr xmlns:ahyp="http://schemas.microsoft.com/office/drawing/2018/hyperlinkcolor" val="tx"/>
                    </a:ext>
                  </a:extLst>
                </a:hlinkClick>
              </a:rPr>
              <a:t>&amp;</a:t>
            </a:r>
            <a:r>
              <a:rPr lang="en-US" sz="1600" u="sng" spc="-20" dirty="0">
                <a:solidFill>
                  <a:srgbClr val="002060"/>
                </a:solidFill>
                <a:effectLst/>
                <a:latin typeface="Arial MT"/>
                <a:ea typeface="Symbol" panose="05050102010706020507" pitchFamily="18" charset="2"/>
                <a:cs typeface="Symbol" panose="05050102010706020507" pitchFamily="18" charset="2"/>
                <a:hlinkClick r:id="rId8">
                  <a:extLst>
                    <a:ext uri="{A12FA001-AC4F-418D-AE19-62706E023703}">
                      <ahyp:hlinkClr xmlns:ahyp="http://schemas.microsoft.com/office/drawing/2018/hyperlinkcolor" val="tx"/>
                    </a:ext>
                  </a:extLst>
                </a:hlinkClick>
              </a:rPr>
              <a:t> </a:t>
            </a:r>
            <a:r>
              <a:rPr lang="en-US" sz="1600" u="sng" dirty="0">
                <a:solidFill>
                  <a:srgbClr val="002060"/>
                </a:solidFill>
                <a:effectLst/>
                <a:latin typeface="Arial MT"/>
                <a:ea typeface="Symbol" panose="05050102010706020507" pitchFamily="18" charset="2"/>
                <a:cs typeface="Symbol" panose="05050102010706020507" pitchFamily="18" charset="2"/>
                <a:hlinkClick r:id="rId8">
                  <a:extLst>
                    <a:ext uri="{A12FA001-AC4F-418D-AE19-62706E023703}">
                      <ahyp:hlinkClr xmlns:ahyp="http://schemas.microsoft.com/office/drawing/2018/hyperlinkcolor" val="tx"/>
                    </a:ext>
                  </a:extLst>
                </a:hlinkClick>
              </a:rPr>
              <a:t>Analytics</a:t>
            </a:r>
            <a:endParaRPr lang="en-US" sz="1600" u="sng" dirty="0">
              <a:solidFill>
                <a:srgbClr val="002060"/>
              </a:solidFill>
              <a:effectLst/>
              <a:latin typeface="Arial MT"/>
              <a:ea typeface="Symbol" panose="05050102010706020507" pitchFamily="18" charset="2"/>
              <a:cs typeface="Symbol" panose="05050102010706020507" pitchFamily="18" charset="2"/>
            </a:endParaRPr>
          </a:p>
          <a:p>
            <a:pPr marL="342900" marR="74295" lvl="0" indent="-342900">
              <a:lnSpc>
                <a:spcPct val="113000"/>
              </a:lnSpc>
              <a:spcBef>
                <a:spcPts val="185"/>
              </a:spcBef>
              <a:spcAft>
                <a:spcPts val="0"/>
              </a:spcAft>
              <a:buClr>
                <a:srgbClr val="5FB89A"/>
              </a:buClr>
              <a:buSzPts val="1100"/>
              <a:buFont typeface="Symbol" panose="05050102010706020507" pitchFamily="18" charset="2"/>
              <a:buChar char=""/>
              <a:tabLst>
                <a:tab pos="520700" algn="l"/>
                <a:tab pos="521335" algn="l"/>
              </a:tabLst>
            </a:pPr>
            <a:r>
              <a:rPr lang="en-US" sz="1600" u="sng" dirty="0">
                <a:solidFill>
                  <a:srgbClr val="002060"/>
                </a:solidFill>
                <a:effectLst/>
                <a:latin typeface="Arial MT"/>
                <a:ea typeface="Symbol" panose="05050102010706020507" pitchFamily="18" charset="2"/>
                <a:cs typeface="Symbol" panose="05050102010706020507" pitchFamily="18" charset="2"/>
                <a:hlinkClick r:id="rId9">
                  <a:extLst>
                    <a:ext uri="{A12FA001-AC4F-418D-AE19-62706E023703}">
                      <ahyp:hlinkClr xmlns:ahyp="http://schemas.microsoft.com/office/drawing/2018/hyperlinkcolor" val="tx"/>
                    </a:ext>
                  </a:extLst>
                </a:hlinkClick>
              </a:rPr>
              <a:t>Healthcare</a:t>
            </a:r>
            <a:r>
              <a:rPr lang="en-US" sz="1600" u="sng" spc="90" dirty="0">
                <a:solidFill>
                  <a:srgbClr val="002060"/>
                </a:solidFill>
                <a:effectLst/>
                <a:latin typeface="Arial MT"/>
                <a:ea typeface="Symbol" panose="05050102010706020507" pitchFamily="18" charset="2"/>
                <a:cs typeface="Symbol" panose="05050102010706020507" pitchFamily="18" charset="2"/>
                <a:hlinkClick r:id="rId9">
                  <a:extLst>
                    <a:ext uri="{A12FA001-AC4F-418D-AE19-62706E023703}">
                      <ahyp:hlinkClr xmlns:ahyp="http://schemas.microsoft.com/office/drawing/2018/hyperlinkcolor" val="tx"/>
                    </a:ext>
                  </a:extLst>
                </a:hlinkClick>
              </a:rPr>
              <a:t> </a:t>
            </a:r>
            <a:r>
              <a:rPr lang="en-US" sz="1600" u="sng" dirty="0">
                <a:solidFill>
                  <a:srgbClr val="002060"/>
                </a:solidFill>
                <a:effectLst/>
                <a:latin typeface="Arial MT"/>
                <a:ea typeface="Symbol" panose="05050102010706020507" pitchFamily="18" charset="2"/>
                <a:cs typeface="Symbol" panose="05050102010706020507" pitchFamily="18" charset="2"/>
                <a:hlinkClick r:id="rId9">
                  <a:extLst>
                    <a:ext uri="{A12FA001-AC4F-418D-AE19-62706E023703}">
                      <ahyp:hlinkClr xmlns:ahyp="http://schemas.microsoft.com/office/drawing/2018/hyperlinkcolor" val="tx"/>
                    </a:ext>
                  </a:extLst>
                </a:hlinkClick>
              </a:rPr>
              <a:t>ICT</a:t>
            </a:r>
            <a:r>
              <a:rPr lang="en-US" sz="1600" spc="105" dirty="0">
                <a:solidFill>
                  <a:srgbClr val="002060"/>
                </a:solidFill>
                <a:effectLst/>
                <a:latin typeface="Arial MT"/>
                <a:ea typeface="Symbol" panose="05050102010706020507" pitchFamily="18" charset="2"/>
                <a:cs typeface="Symbol" panose="05050102010706020507" pitchFamily="18" charset="2"/>
              </a:rPr>
              <a:t> </a:t>
            </a:r>
            <a:r>
              <a:rPr lang="en-US" sz="1600" dirty="0">
                <a:effectLst/>
                <a:latin typeface="Arial MT"/>
                <a:ea typeface="Symbol" panose="05050102010706020507" pitchFamily="18" charset="2"/>
                <a:cs typeface="Symbol" panose="05050102010706020507" pitchFamily="18" charset="2"/>
              </a:rPr>
              <a:t>(Radiology</a:t>
            </a:r>
            <a:r>
              <a:rPr lang="en-US" sz="1600" spc="90" dirty="0">
                <a:effectLst/>
                <a:latin typeface="Arial MT"/>
                <a:ea typeface="Symbol" panose="05050102010706020507" pitchFamily="18" charset="2"/>
                <a:cs typeface="Symbol" panose="05050102010706020507" pitchFamily="18" charset="2"/>
              </a:rPr>
              <a:t> </a:t>
            </a:r>
            <a:r>
              <a:rPr lang="en-US" sz="1600" dirty="0">
                <a:effectLst/>
                <a:latin typeface="Arial MT"/>
                <a:ea typeface="Symbol" panose="05050102010706020507" pitchFamily="18" charset="2"/>
                <a:cs typeface="Symbol" panose="05050102010706020507" pitchFamily="18" charset="2"/>
              </a:rPr>
              <a:t>Information</a:t>
            </a:r>
            <a:r>
              <a:rPr lang="en-US" sz="1600" spc="105" dirty="0">
                <a:effectLst/>
                <a:latin typeface="Arial MT"/>
                <a:ea typeface="Symbol" panose="05050102010706020507" pitchFamily="18" charset="2"/>
                <a:cs typeface="Symbol" panose="05050102010706020507" pitchFamily="18" charset="2"/>
              </a:rPr>
              <a:t> </a:t>
            </a:r>
            <a:r>
              <a:rPr lang="en-US" sz="1600" dirty="0">
                <a:effectLst/>
                <a:latin typeface="Arial MT"/>
                <a:ea typeface="Symbol" panose="05050102010706020507" pitchFamily="18" charset="2"/>
                <a:cs typeface="Symbol" panose="05050102010706020507" pitchFamily="18" charset="2"/>
              </a:rPr>
              <a:t>Systems,</a:t>
            </a:r>
            <a:r>
              <a:rPr lang="en-US" sz="1600" spc="85" dirty="0">
                <a:effectLst/>
                <a:latin typeface="Arial MT"/>
                <a:ea typeface="Symbol" panose="05050102010706020507" pitchFamily="18" charset="2"/>
                <a:cs typeface="Symbol" panose="05050102010706020507" pitchFamily="18" charset="2"/>
              </a:rPr>
              <a:t> </a:t>
            </a:r>
            <a:r>
              <a:rPr lang="en-US" sz="1600" dirty="0">
                <a:effectLst/>
                <a:latin typeface="Arial MT"/>
                <a:ea typeface="Symbol" panose="05050102010706020507" pitchFamily="18" charset="2"/>
                <a:cs typeface="Symbol" panose="05050102010706020507" pitchFamily="18" charset="2"/>
              </a:rPr>
              <a:t>Picture</a:t>
            </a:r>
            <a:r>
              <a:rPr lang="en-US" sz="1600" spc="95" dirty="0">
                <a:effectLst/>
                <a:latin typeface="Arial MT"/>
                <a:ea typeface="Symbol" panose="05050102010706020507" pitchFamily="18" charset="2"/>
                <a:cs typeface="Symbol" panose="05050102010706020507" pitchFamily="18" charset="2"/>
              </a:rPr>
              <a:t> </a:t>
            </a:r>
            <a:r>
              <a:rPr lang="en-US" sz="1600" dirty="0">
                <a:effectLst/>
                <a:latin typeface="Arial MT"/>
                <a:ea typeface="Symbol" panose="05050102010706020507" pitchFamily="18" charset="2"/>
                <a:cs typeface="Symbol" panose="05050102010706020507" pitchFamily="18" charset="2"/>
              </a:rPr>
              <a:t>Archiving</a:t>
            </a:r>
            <a:r>
              <a:rPr lang="en-US" sz="1600" spc="95" dirty="0">
                <a:effectLst/>
                <a:latin typeface="Arial MT"/>
                <a:ea typeface="Symbol" panose="05050102010706020507" pitchFamily="18" charset="2"/>
                <a:cs typeface="Symbol" panose="05050102010706020507" pitchFamily="18" charset="2"/>
              </a:rPr>
              <a:t> </a:t>
            </a:r>
            <a:r>
              <a:rPr lang="en-US" sz="1600" dirty="0">
                <a:effectLst/>
                <a:latin typeface="Arial MT"/>
                <a:ea typeface="Symbol" panose="05050102010706020507" pitchFamily="18" charset="2"/>
                <a:cs typeface="Symbol" panose="05050102010706020507" pitchFamily="18" charset="2"/>
              </a:rPr>
              <a:t>and</a:t>
            </a:r>
            <a:r>
              <a:rPr lang="en-US" sz="1600" spc="110" dirty="0">
                <a:effectLst/>
                <a:latin typeface="Arial MT"/>
                <a:ea typeface="Symbol" panose="05050102010706020507" pitchFamily="18" charset="2"/>
                <a:cs typeface="Symbol" panose="05050102010706020507" pitchFamily="18" charset="2"/>
              </a:rPr>
              <a:t> </a:t>
            </a:r>
            <a:r>
              <a:rPr lang="en-US" sz="1600" dirty="0">
                <a:effectLst/>
                <a:latin typeface="Arial MT"/>
                <a:ea typeface="Symbol" panose="05050102010706020507" pitchFamily="18" charset="2"/>
                <a:cs typeface="Symbol" panose="05050102010706020507" pitchFamily="18" charset="2"/>
              </a:rPr>
              <a:t>Communication</a:t>
            </a:r>
            <a:r>
              <a:rPr lang="en-US" sz="1600" spc="-290" dirty="0">
                <a:effectLst/>
                <a:latin typeface="Arial MT"/>
                <a:ea typeface="Symbol" panose="05050102010706020507" pitchFamily="18" charset="2"/>
                <a:cs typeface="Symbol" panose="05050102010706020507" pitchFamily="18" charset="2"/>
              </a:rPr>
              <a:t> </a:t>
            </a:r>
            <a:r>
              <a:rPr lang="en-US" sz="1600" dirty="0">
                <a:effectLst/>
                <a:latin typeface="Arial MT"/>
                <a:ea typeface="Symbol" panose="05050102010706020507" pitchFamily="18" charset="2"/>
                <a:cs typeface="Symbol" panose="05050102010706020507" pitchFamily="18" charset="2"/>
              </a:rPr>
              <a:t>Systems,</a:t>
            </a:r>
            <a:r>
              <a:rPr lang="en-US" sz="1600" spc="5" dirty="0">
                <a:effectLst/>
                <a:latin typeface="Arial MT"/>
                <a:ea typeface="Symbol" panose="05050102010706020507" pitchFamily="18" charset="2"/>
                <a:cs typeface="Symbol" panose="05050102010706020507" pitchFamily="18" charset="2"/>
              </a:rPr>
              <a:t> </a:t>
            </a:r>
            <a:r>
              <a:rPr lang="en-US" sz="1600" dirty="0">
                <a:effectLst/>
                <a:latin typeface="Arial MT"/>
                <a:ea typeface="Symbol" panose="05050102010706020507" pitchFamily="18" charset="2"/>
                <a:cs typeface="Symbol" panose="05050102010706020507" pitchFamily="18" charset="2"/>
              </a:rPr>
              <a:t>Electronic</a:t>
            </a:r>
            <a:r>
              <a:rPr lang="en-US" sz="1600" spc="5" dirty="0">
                <a:effectLst/>
                <a:latin typeface="Arial MT"/>
                <a:ea typeface="Symbol" panose="05050102010706020507" pitchFamily="18" charset="2"/>
                <a:cs typeface="Symbol" panose="05050102010706020507" pitchFamily="18" charset="2"/>
              </a:rPr>
              <a:t> </a:t>
            </a:r>
            <a:r>
              <a:rPr lang="en-US" sz="1600" dirty="0">
                <a:effectLst/>
                <a:latin typeface="Arial MT"/>
                <a:ea typeface="Symbol" panose="05050102010706020507" pitchFamily="18" charset="2"/>
                <a:cs typeface="Symbol" panose="05050102010706020507" pitchFamily="18" charset="2"/>
              </a:rPr>
              <a:t>Health</a:t>
            </a:r>
            <a:r>
              <a:rPr lang="en-US" sz="1600" spc="-10" dirty="0">
                <a:effectLst/>
                <a:latin typeface="Arial MT"/>
                <a:ea typeface="Symbol" panose="05050102010706020507" pitchFamily="18" charset="2"/>
                <a:cs typeface="Symbol" panose="05050102010706020507" pitchFamily="18" charset="2"/>
              </a:rPr>
              <a:t> </a:t>
            </a:r>
            <a:r>
              <a:rPr lang="en-US" sz="1600" dirty="0">
                <a:effectLst/>
                <a:latin typeface="Arial MT"/>
                <a:ea typeface="Symbol" panose="05050102010706020507" pitchFamily="18" charset="2"/>
                <a:cs typeface="Symbol" panose="05050102010706020507" pitchFamily="18" charset="2"/>
              </a:rPr>
              <a:t>Records)</a:t>
            </a:r>
          </a:p>
          <a:p>
            <a:pPr marL="342900" marR="74295" lvl="0" indent="-342900">
              <a:lnSpc>
                <a:spcPct val="113000"/>
              </a:lnSpc>
              <a:spcBef>
                <a:spcPts val="185"/>
              </a:spcBef>
              <a:spcAft>
                <a:spcPts val="0"/>
              </a:spcAft>
              <a:buClr>
                <a:srgbClr val="5FB89A"/>
              </a:buClr>
              <a:buSzPts val="1100"/>
              <a:buFont typeface="Symbol" panose="05050102010706020507" pitchFamily="18" charset="2"/>
              <a:buChar char=""/>
              <a:tabLst>
                <a:tab pos="520700" algn="l"/>
                <a:tab pos="521335" algn="l"/>
              </a:tabLst>
            </a:pPr>
            <a:r>
              <a:rPr lang="en-US" sz="1600" u="sng" dirty="0">
                <a:solidFill>
                  <a:srgbClr val="002060"/>
                </a:solidFill>
                <a:effectLst/>
                <a:latin typeface="Arial MT"/>
                <a:ea typeface="Symbol" panose="05050102010706020507" pitchFamily="18" charset="2"/>
                <a:cs typeface="Symbol" panose="05050102010706020507" pitchFamily="18" charset="2"/>
                <a:hlinkClick r:id="rId10">
                  <a:extLst>
                    <a:ext uri="{A12FA001-AC4F-418D-AE19-62706E023703}">
                      <ahyp:hlinkClr xmlns:ahyp="http://schemas.microsoft.com/office/drawing/2018/hyperlinkcolor" val="tx"/>
                    </a:ext>
                  </a:extLst>
                </a:hlinkClick>
              </a:rPr>
              <a:t>PACS, e-file, RIS</a:t>
            </a:r>
            <a:endParaRPr lang="en-GB" sz="1600" dirty="0">
              <a:solidFill>
                <a:srgbClr val="002060"/>
              </a:solidFill>
              <a:effectLst/>
              <a:latin typeface="Arial MT"/>
              <a:ea typeface="Symbol" panose="05050102010706020507" pitchFamily="18" charset="2"/>
              <a:cs typeface="Symbol" panose="05050102010706020507" pitchFamily="18" charset="2"/>
            </a:endParaRPr>
          </a:p>
          <a:p>
            <a:pPr marL="342900" marR="74295" lvl="0" indent="-342900">
              <a:lnSpc>
                <a:spcPct val="113000"/>
              </a:lnSpc>
              <a:spcBef>
                <a:spcPts val="185"/>
              </a:spcBef>
              <a:spcAft>
                <a:spcPts val="0"/>
              </a:spcAft>
              <a:buClr>
                <a:srgbClr val="5FB89A"/>
              </a:buClr>
              <a:buSzPts val="1100"/>
              <a:buFont typeface="Symbol" panose="05050102010706020507" pitchFamily="18" charset="2"/>
              <a:buChar char=""/>
              <a:tabLst>
                <a:tab pos="520700" algn="l"/>
                <a:tab pos="521335" algn="l"/>
              </a:tabLst>
            </a:pPr>
            <a:r>
              <a:rPr lang="en-US" sz="1600" u="sng" dirty="0">
                <a:solidFill>
                  <a:srgbClr val="002060"/>
                </a:solidFill>
                <a:effectLst/>
                <a:latin typeface="Arial MT"/>
                <a:ea typeface="Arial MT"/>
                <a:cs typeface="Arial MT"/>
                <a:hlinkClick r:id="rId11">
                  <a:extLst>
                    <a:ext uri="{A12FA001-AC4F-418D-AE19-62706E023703}">
                      <ahyp:hlinkClr xmlns:ahyp="http://schemas.microsoft.com/office/drawing/2018/hyperlinkcolor" val="tx"/>
                    </a:ext>
                  </a:extLst>
                </a:hlinkClick>
              </a:rPr>
              <a:t>Telemedicine</a:t>
            </a:r>
            <a:endParaRPr lang="en-GB" sz="1600" dirty="0">
              <a:solidFill>
                <a:srgbClr val="002060"/>
              </a:solidFill>
              <a:effectLst/>
              <a:latin typeface="Arial MT"/>
              <a:ea typeface="Symbol" panose="05050102010706020507" pitchFamily="18" charset="2"/>
              <a:cs typeface="Symbol" panose="05050102010706020507" pitchFamily="18" charset="2"/>
            </a:endParaRPr>
          </a:p>
          <a:p>
            <a:pPr marL="342900" lvl="0" indent="-342900">
              <a:spcBef>
                <a:spcPts val="165"/>
              </a:spcBef>
              <a:buClr>
                <a:srgbClr val="5FB89A"/>
              </a:buClr>
              <a:buSzPts val="1100"/>
              <a:buFont typeface="Symbol" panose="05050102010706020507" pitchFamily="18" charset="2"/>
              <a:buChar char=""/>
              <a:tabLst>
                <a:tab pos="520700" algn="l"/>
                <a:tab pos="521335" algn="l"/>
              </a:tabLst>
            </a:pPr>
            <a:endParaRPr lang="en-GB" sz="1600" dirty="0">
              <a:solidFill>
                <a:srgbClr val="002060"/>
              </a:solidFill>
              <a:effectLst/>
              <a:latin typeface="Arial MT"/>
              <a:ea typeface="Symbol" panose="05050102010706020507" pitchFamily="18" charset="2"/>
              <a:cs typeface="Symbol" panose="05050102010706020507" pitchFamily="18" charset="2"/>
            </a:endParaRPr>
          </a:p>
          <a:p>
            <a:pPr marL="342900" lvl="0" indent="-342900">
              <a:spcBef>
                <a:spcPts val="190"/>
              </a:spcBef>
              <a:buClr>
                <a:srgbClr val="5FB89A"/>
              </a:buClr>
              <a:buSzPts val="1100"/>
              <a:buFont typeface="Symbol" panose="05050102010706020507" pitchFamily="18" charset="2"/>
              <a:buChar char=""/>
              <a:tabLst>
                <a:tab pos="520700" algn="l"/>
                <a:tab pos="521335" algn="l"/>
              </a:tabLst>
            </a:pPr>
            <a:endParaRPr lang="en-GB" sz="1600" dirty="0">
              <a:solidFill>
                <a:srgbClr val="002060"/>
              </a:solidFill>
              <a:effectLst/>
              <a:latin typeface="Arial MT"/>
              <a:ea typeface="Symbol" panose="05050102010706020507" pitchFamily="18" charset="2"/>
              <a:cs typeface="Symbol" panose="05050102010706020507" pitchFamily="18" charset="2"/>
            </a:endParaRPr>
          </a:p>
        </p:txBody>
      </p:sp>
    </p:spTree>
    <p:extLst>
      <p:ext uri="{BB962C8B-B14F-4D97-AF65-F5344CB8AC3E}">
        <p14:creationId xmlns:p14="http://schemas.microsoft.com/office/powerpoint/2010/main" val="2838378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a:extLst>
            <a:ext uri="{FF2B5EF4-FFF2-40B4-BE49-F238E27FC236}">
              <a16:creationId xmlns:a16="http://schemas.microsoft.com/office/drawing/2014/main" id="{1E8A5C2A-AAC6-D3EB-D2E8-73D4AD9386D7}"/>
            </a:ext>
          </a:extLst>
        </p:cNvPr>
        <p:cNvGrpSpPr/>
        <p:nvPr/>
      </p:nvGrpSpPr>
      <p:grpSpPr>
        <a:xfrm>
          <a:off x="0" y="0"/>
          <a:ext cx="0" cy="0"/>
          <a:chOff x="0" y="0"/>
          <a:chExt cx="0" cy="0"/>
        </a:xfrm>
      </p:grpSpPr>
      <p:sp>
        <p:nvSpPr>
          <p:cNvPr id="131" name="Google Shape;131;p21">
            <a:extLst>
              <a:ext uri="{FF2B5EF4-FFF2-40B4-BE49-F238E27FC236}">
                <a16:creationId xmlns:a16="http://schemas.microsoft.com/office/drawing/2014/main" id="{0B2CF12B-E3F5-B058-4FF4-E16484BB466C}"/>
              </a:ext>
            </a:extLst>
          </p:cNvPr>
          <p:cNvSpPr txBox="1">
            <a:spLocks noGrp="1"/>
          </p:cNvSpPr>
          <p:nvPr>
            <p:ph type="title"/>
          </p:nvPr>
        </p:nvSpPr>
        <p:spPr>
          <a:xfrm>
            <a:off x="291448" y="915372"/>
            <a:ext cx="8222100" cy="767700"/>
          </a:xfrm>
          <a:prstGeom prst="rect">
            <a:avLst/>
          </a:prstGeom>
        </p:spPr>
        <p:txBody>
          <a:bodyPr spcFirstLastPara="1" wrap="square" lIns="91425" tIns="91425" rIns="91425" bIns="91425" anchor="b" anchorCtr="0">
            <a:noAutofit/>
          </a:bodyPr>
          <a:lstStyle/>
          <a:p>
            <a:pPr marL="63500"/>
            <a:r>
              <a:rPr lang="en-US" sz="1800" dirty="0">
                <a:effectLst/>
                <a:latin typeface="Arial MT"/>
                <a:ea typeface="Arial MT"/>
                <a:cs typeface="Arial MT"/>
              </a:rPr>
              <a:t>The</a:t>
            </a:r>
            <a:r>
              <a:rPr lang="en-US" sz="1800" spc="-25" dirty="0">
                <a:effectLst/>
                <a:latin typeface="Arial MT"/>
                <a:ea typeface="Arial MT"/>
                <a:cs typeface="Arial MT"/>
              </a:rPr>
              <a:t> </a:t>
            </a:r>
            <a:r>
              <a:rPr lang="en-US" sz="1800" dirty="0">
                <a:effectLst/>
                <a:latin typeface="Arial MT"/>
                <a:ea typeface="Arial MT"/>
                <a:cs typeface="Arial MT"/>
              </a:rPr>
              <a:t>Pilot</a:t>
            </a:r>
            <a:r>
              <a:rPr lang="en-US" sz="1800" spc="-5" dirty="0">
                <a:effectLst/>
                <a:latin typeface="Arial MT"/>
                <a:ea typeface="Arial MT"/>
                <a:cs typeface="Arial MT"/>
              </a:rPr>
              <a:t> </a:t>
            </a:r>
            <a:r>
              <a:rPr lang="en-US" sz="1800" dirty="0">
                <a:effectLst/>
                <a:latin typeface="Arial MT"/>
                <a:ea typeface="Arial MT"/>
                <a:cs typeface="Arial MT"/>
              </a:rPr>
              <a:t>Testing welcomes</a:t>
            </a:r>
            <a:r>
              <a:rPr lang="en-US" sz="1800" spc="-35" dirty="0">
                <a:effectLst/>
                <a:latin typeface="Arial MT"/>
                <a:ea typeface="Arial MT"/>
                <a:cs typeface="Arial MT"/>
              </a:rPr>
              <a:t> </a:t>
            </a:r>
            <a:r>
              <a:rPr lang="en-US" sz="1800" dirty="0">
                <a:effectLst/>
                <a:latin typeface="Arial MT"/>
                <a:ea typeface="Arial MT"/>
                <a:cs typeface="Arial MT"/>
              </a:rPr>
              <a:t>people who</a:t>
            </a:r>
            <a:r>
              <a:rPr lang="en-US" sz="1800" spc="-25" dirty="0">
                <a:effectLst/>
                <a:latin typeface="Arial MT"/>
                <a:ea typeface="Arial MT"/>
                <a:cs typeface="Arial MT"/>
              </a:rPr>
              <a:t> </a:t>
            </a:r>
            <a:r>
              <a:rPr lang="en-US" sz="1800" dirty="0">
                <a:effectLst/>
                <a:latin typeface="Arial MT"/>
                <a:ea typeface="Arial MT"/>
                <a:cs typeface="Arial MT"/>
              </a:rPr>
              <a:t>are</a:t>
            </a:r>
            <a:r>
              <a:rPr lang="en-US" sz="1800" spc="-20" dirty="0">
                <a:effectLst/>
                <a:latin typeface="Arial MT"/>
                <a:ea typeface="Arial MT"/>
                <a:cs typeface="Arial MT"/>
              </a:rPr>
              <a:t> </a:t>
            </a:r>
            <a:r>
              <a:rPr lang="en-US" sz="1800" dirty="0">
                <a:effectLst/>
                <a:latin typeface="Arial MT"/>
                <a:ea typeface="Arial MT"/>
                <a:cs typeface="Arial MT"/>
              </a:rPr>
              <a:t>part</a:t>
            </a:r>
            <a:r>
              <a:rPr lang="en-US" sz="1800" spc="-30" dirty="0">
                <a:effectLst/>
                <a:latin typeface="Arial MT"/>
                <a:ea typeface="Arial MT"/>
                <a:cs typeface="Arial MT"/>
              </a:rPr>
              <a:t> </a:t>
            </a:r>
            <a:r>
              <a:rPr lang="en-US" sz="1800" dirty="0">
                <a:effectLst/>
                <a:latin typeface="Arial MT"/>
                <a:ea typeface="Arial MT"/>
                <a:cs typeface="Arial MT"/>
              </a:rPr>
              <a:t>of the</a:t>
            </a:r>
            <a:r>
              <a:rPr lang="en-US" sz="1800" spc="-25" dirty="0">
                <a:effectLst/>
                <a:latin typeface="Arial MT"/>
                <a:ea typeface="Arial MT"/>
                <a:cs typeface="Arial MT"/>
              </a:rPr>
              <a:t> </a:t>
            </a:r>
            <a:r>
              <a:rPr lang="en-US" sz="1800" dirty="0">
                <a:effectLst/>
                <a:latin typeface="Arial MT"/>
                <a:ea typeface="Arial MT"/>
                <a:cs typeface="Arial MT"/>
              </a:rPr>
              <a:t>Health</a:t>
            </a:r>
            <a:r>
              <a:rPr lang="en-US" sz="1800" spc="-20" dirty="0">
                <a:effectLst/>
                <a:latin typeface="Arial MT"/>
                <a:ea typeface="Arial MT"/>
                <a:cs typeface="Arial MT"/>
              </a:rPr>
              <a:t> </a:t>
            </a:r>
            <a:r>
              <a:rPr lang="en-US" sz="1800" dirty="0">
                <a:effectLst/>
                <a:latin typeface="Arial MT"/>
                <a:ea typeface="Arial MT"/>
                <a:cs typeface="Arial MT"/>
              </a:rPr>
              <a:t>and</a:t>
            </a:r>
            <a:r>
              <a:rPr lang="en-US" sz="1800" spc="-5" dirty="0">
                <a:effectLst/>
                <a:latin typeface="Arial MT"/>
                <a:ea typeface="Arial MT"/>
                <a:cs typeface="Arial MT"/>
              </a:rPr>
              <a:t> </a:t>
            </a:r>
            <a:r>
              <a:rPr lang="en-US" sz="1800" dirty="0">
                <a:effectLst/>
                <a:latin typeface="Arial MT"/>
                <a:ea typeface="Arial MT"/>
                <a:cs typeface="Arial MT"/>
              </a:rPr>
              <a:t>Care</a:t>
            </a:r>
            <a:r>
              <a:rPr lang="en-US" sz="1800" spc="-5" dirty="0">
                <a:effectLst/>
                <a:latin typeface="Arial MT"/>
                <a:ea typeface="Arial MT"/>
                <a:cs typeface="Arial MT"/>
              </a:rPr>
              <a:t> </a:t>
            </a:r>
            <a:r>
              <a:rPr lang="en-US" sz="1800" dirty="0">
                <a:effectLst/>
                <a:latin typeface="Arial MT"/>
                <a:ea typeface="Arial MT"/>
                <a:cs typeface="Arial MT"/>
              </a:rPr>
              <a:t>Workforce</a:t>
            </a:r>
            <a:r>
              <a:rPr lang="en-US" sz="1800" spc="-20" dirty="0">
                <a:effectLst/>
                <a:latin typeface="Arial MT"/>
                <a:ea typeface="Arial MT"/>
                <a:cs typeface="Arial MT"/>
              </a:rPr>
              <a:t> </a:t>
            </a:r>
            <a:r>
              <a:rPr lang="en-US" sz="1800" dirty="0">
                <a:effectLst/>
                <a:latin typeface="Arial MT"/>
                <a:ea typeface="Arial MT"/>
                <a:cs typeface="Arial MT"/>
              </a:rPr>
              <a:t>as:</a:t>
            </a:r>
            <a:endParaRPr lang="en-GB" sz="1800" dirty="0">
              <a:effectLst/>
              <a:latin typeface="Arial MT"/>
              <a:ea typeface="Arial MT"/>
              <a:cs typeface="Arial MT"/>
            </a:endParaRPr>
          </a:p>
        </p:txBody>
      </p:sp>
      <p:sp>
        <p:nvSpPr>
          <p:cNvPr id="132" name="Google Shape;132;p21">
            <a:extLst>
              <a:ext uri="{FF2B5EF4-FFF2-40B4-BE49-F238E27FC236}">
                <a16:creationId xmlns:a16="http://schemas.microsoft.com/office/drawing/2014/main" id="{12F3EA6C-7B0C-83B2-4CB7-0F7D41BA9F20}"/>
              </a:ext>
            </a:extLst>
          </p:cNvPr>
          <p:cNvSpPr txBox="1">
            <a:spLocks noGrp="1"/>
          </p:cNvSpPr>
          <p:nvPr>
            <p:ph type="body" idx="1"/>
          </p:nvPr>
        </p:nvSpPr>
        <p:spPr>
          <a:xfrm>
            <a:off x="291449" y="1838083"/>
            <a:ext cx="8222099" cy="2710200"/>
          </a:xfrm>
          <a:prstGeom prst="rect">
            <a:avLst/>
          </a:prstGeom>
        </p:spPr>
        <p:txBody>
          <a:bodyPr spcFirstLastPara="1" wrap="square" lIns="91425" tIns="91425" rIns="91425" bIns="91425" anchor="t" anchorCtr="0">
            <a:noAutofit/>
          </a:bodyPr>
          <a:lstStyle/>
          <a:p>
            <a:pPr marL="342900" lvl="0" indent="-342900">
              <a:spcBef>
                <a:spcPts val="200"/>
              </a:spcBef>
              <a:buClr>
                <a:srgbClr val="5FB89A"/>
              </a:buClr>
              <a:buSzPts val="1100"/>
              <a:buFont typeface="Symbol" panose="05050102010706020507" pitchFamily="18" charset="2"/>
              <a:buChar char=""/>
              <a:tabLst>
                <a:tab pos="520700" algn="l"/>
                <a:tab pos="521335" algn="l"/>
              </a:tabLst>
            </a:pPr>
            <a:r>
              <a:rPr lang="en-US" sz="1600" dirty="0">
                <a:effectLst/>
                <a:latin typeface="Arial MT"/>
                <a:ea typeface="Symbol" panose="05050102010706020507" pitchFamily="18" charset="2"/>
                <a:cs typeface="Symbol" panose="05050102010706020507" pitchFamily="18" charset="2"/>
              </a:rPr>
              <a:t>An</a:t>
            </a:r>
            <a:r>
              <a:rPr lang="en-US" sz="1600" spc="-20" dirty="0">
                <a:effectLst/>
                <a:latin typeface="Arial MT"/>
                <a:ea typeface="Symbol" panose="05050102010706020507" pitchFamily="18" charset="2"/>
                <a:cs typeface="Symbol" panose="05050102010706020507" pitchFamily="18" charset="2"/>
              </a:rPr>
              <a:t> </a:t>
            </a:r>
            <a:r>
              <a:rPr lang="en-US" sz="1600" dirty="0">
                <a:effectLst/>
                <a:latin typeface="Arial MT"/>
                <a:ea typeface="Symbol" panose="05050102010706020507" pitchFamily="18" charset="2"/>
                <a:cs typeface="Symbol" panose="05050102010706020507" pitchFamily="18" charset="2"/>
              </a:rPr>
              <a:t>advanced</a:t>
            </a:r>
            <a:r>
              <a:rPr lang="en-US" sz="1600" spc="-15" dirty="0">
                <a:effectLst/>
                <a:latin typeface="Arial MT"/>
                <a:ea typeface="Symbol" panose="05050102010706020507" pitchFamily="18" charset="2"/>
                <a:cs typeface="Symbol" panose="05050102010706020507" pitchFamily="18" charset="2"/>
              </a:rPr>
              <a:t> </a:t>
            </a:r>
            <a:r>
              <a:rPr lang="en-US" sz="1600" dirty="0">
                <a:effectLst/>
                <a:latin typeface="Arial MT"/>
                <a:ea typeface="Symbol" panose="05050102010706020507" pitchFamily="18" charset="2"/>
                <a:cs typeface="Symbol" panose="05050102010706020507" pitchFamily="18" charset="2"/>
              </a:rPr>
              <a:t>practice</a:t>
            </a:r>
            <a:r>
              <a:rPr lang="en-US" sz="1600" spc="-20" dirty="0">
                <a:effectLst/>
                <a:latin typeface="Arial MT"/>
                <a:ea typeface="Symbol" panose="05050102010706020507" pitchFamily="18" charset="2"/>
                <a:cs typeface="Symbol" panose="05050102010706020507" pitchFamily="18" charset="2"/>
              </a:rPr>
              <a:t> </a:t>
            </a:r>
            <a:r>
              <a:rPr lang="en-US" sz="1600" dirty="0">
                <a:effectLst/>
                <a:latin typeface="Arial MT"/>
                <a:ea typeface="Symbol" panose="05050102010706020507" pitchFamily="18" charset="2"/>
                <a:cs typeface="Symbol" panose="05050102010706020507" pitchFamily="18" charset="2"/>
              </a:rPr>
              <a:t>nurse</a:t>
            </a:r>
            <a:endParaRPr lang="en-GB" sz="1600" dirty="0">
              <a:effectLst/>
              <a:latin typeface="Arial MT"/>
              <a:ea typeface="Symbol" panose="05050102010706020507" pitchFamily="18" charset="2"/>
              <a:cs typeface="Symbol" panose="05050102010706020507" pitchFamily="18" charset="2"/>
            </a:endParaRPr>
          </a:p>
          <a:p>
            <a:pPr marL="342900" lvl="0" indent="-342900">
              <a:spcBef>
                <a:spcPts val="160"/>
              </a:spcBef>
              <a:buClr>
                <a:srgbClr val="5FB89A"/>
              </a:buClr>
              <a:buSzPts val="1100"/>
              <a:buFont typeface="Symbol" panose="05050102010706020507" pitchFamily="18" charset="2"/>
              <a:buChar char=""/>
              <a:tabLst>
                <a:tab pos="520700" algn="l"/>
                <a:tab pos="521335" algn="l"/>
              </a:tabLst>
            </a:pPr>
            <a:r>
              <a:rPr lang="en-US" sz="1600" dirty="0">
                <a:effectLst/>
                <a:latin typeface="Arial MT"/>
                <a:ea typeface="Symbol" panose="05050102010706020507" pitchFamily="18" charset="2"/>
                <a:cs typeface="Symbol" panose="05050102010706020507" pitchFamily="18" charset="2"/>
              </a:rPr>
              <a:t>A bachelor</a:t>
            </a:r>
            <a:r>
              <a:rPr lang="en-US" sz="1600" spc="-35" dirty="0">
                <a:effectLst/>
                <a:latin typeface="Arial MT"/>
                <a:ea typeface="Symbol" panose="05050102010706020507" pitchFamily="18" charset="2"/>
                <a:cs typeface="Symbol" panose="05050102010706020507" pitchFamily="18" charset="2"/>
              </a:rPr>
              <a:t> </a:t>
            </a:r>
            <a:r>
              <a:rPr lang="en-US" sz="1600" dirty="0">
                <a:effectLst/>
                <a:latin typeface="Arial MT"/>
                <a:ea typeface="Symbol" panose="05050102010706020507" pitchFamily="18" charset="2"/>
                <a:cs typeface="Symbol" panose="05050102010706020507" pitchFamily="18" charset="2"/>
              </a:rPr>
              <a:t>nurse</a:t>
            </a:r>
            <a:endParaRPr lang="en-GB" sz="1600" dirty="0">
              <a:effectLst/>
              <a:latin typeface="Arial MT"/>
              <a:ea typeface="Symbol" panose="05050102010706020507" pitchFamily="18" charset="2"/>
              <a:cs typeface="Symbol" panose="05050102010706020507" pitchFamily="18" charset="2"/>
            </a:endParaRPr>
          </a:p>
          <a:p>
            <a:pPr marL="342900" lvl="0" indent="-342900">
              <a:spcBef>
                <a:spcPts val="190"/>
              </a:spcBef>
              <a:buClr>
                <a:srgbClr val="5FB89A"/>
              </a:buClr>
              <a:buSzPts val="1100"/>
              <a:buFont typeface="Symbol" panose="05050102010706020507" pitchFamily="18" charset="2"/>
              <a:buChar char=""/>
              <a:tabLst>
                <a:tab pos="520700" algn="l"/>
                <a:tab pos="521335" algn="l"/>
              </a:tabLst>
            </a:pPr>
            <a:r>
              <a:rPr lang="en-US" sz="1600" dirty="0">
                <a:effectLst/>
                <a:latin typeface="Arial MT"/>
                <a:ea typeface="Symbol" panose="05050102010706020507" pitchFamily="18" charset="2"/>
                <a:cs typeface="Symbol" panose="05050102010706020507" pitchFamily="18" charset="2"/>
              </a:rPr>
              <a:t>A</a:t>
            </a:r>
            <a:r>
              <a:rPr lang="en-US" sz="1600" spc="-10" dirty="0">
                <a:effectLst/>
                <a:latin typeface="Arial MT"/>
                <a:ea typeface="Symbol" panose="05050102010706020507" pitchFamily="18" charset="2"/>
                <a:cs typeface="Symbol" panose="05050102010706020507" pitchFamily="18" charset="2"/>
              </a:rPr>
              <a:t> </a:t>
            </a:r>
            <a:r>
              <a:rPr lang="en-US" sz="1600" dirty="0">
                <a:effectLst/>
                <a:latin typeface="Arial MT"/>
                <a:ea typeface="Symbol" panose="05050102010706020507" pitchFamily="18" charset="2"/>
                <a:cs typeface="Symbol" panose="05050102010706020507" pitchFamily="18" charset="2"/>
              </a:rPr>
              <a:t>healthcare</a:t>
            </a:r>
            <a:r>
              <a:rPr lang="en-US" sz="1600" spc="-10" dirty="0">
                <a:effectLst/>
                <a:latin typeface="Arial MT"/>
                <a:ea typeface="Symbol" panose="05050102010706020507" pitchFamily="18" charset="2"/>
                <a:cs typeface="Symbol" panose="05050102010706020507" pitchFamily="18" charset="2"/>
              </a:rPr>
              <a:t> </a:t>
            </a:r>
            <a:r>
              <a:rPr lang="en-US" sz="1600" dirty="0">
                <a:effectLst/>
                <a:latin typeface="Arial MT"/>
                <a:ea typeface="Symbol" panose="05050102010706020507" pitchFamily="18" charset="2"/>
                <a:cs typeface="Symbol" panose="05050102010706020507" pitchFamily="18" charset="2"/>
              </a:rPr>
              <a:t>assistant</a:t>
            </a:r>
            <a:endParaRPr lang="en-GB" sz="1600" dirty="0">
              <a:effectLst/>
              <a:latin typeface="Arial MT"/>
              <a:ea typeface="Symbol" panose="05050102010706020507" pitchFamily="18" charset="2"/>
              <a:cs typeface="Symbol" panose="05050102010706020507" pitchFamily="18" charset="2"/>
            </a:endParaRPr>
          </a:p>
          <a:p>
            <a:pPr marL="342900" lvl="0" indent="-342900">
              <a:spcBef>
                <a:spcPts val="190"/>
              </a:spcBef>
              <a:buClr>
                <a:srgbClr val="5FB89A"/>
              </a:buClr>
              <a:buSzPts val="1100"/>
              <a:buFont typeface="Symbol" panose="05050102010706020507" pitchFamily="18" charset="2"/>
              <a:buChar char=""/>
              <a:tabLst>
                <a:tab pos="520700" algn="l"/>
                <a:tab pos="521335" algn="l"/>
              </a:tabLst>
            </a:pPr>
            <a:r>
              <a:rPr lang="en-US" sz="1600" dirty="0">
                <a:effectLst/>
                <a:latin typeface="Arial MT"/>
                <a:ea typeface="Symbol" panose="05050102010706020507" pitchFamily="18" charset="2"/>
                <a:cs typeface="Symbol" panose="05050102010706020507" pitchFamily="18" charset="2"/>
              </a:rPr>
              <a:t>A doctor</a:t>
            </a:r>
            <a:endParaRPr lang="en-GB" sz="1600" dirty="0">
              <a:effectLst/>
              <a:latin typeface="Arial MT"/>
              <a:ea typeface="Symbol" panose="05050102010706020507" pitchFamily="18" charset="2"/>
              <a:cs typeface="Symbol" panose="05050102010706020507" pitchFamily="18" charset="2"/>
            </a:endParaRPr>
          </a:p>
          <a:p>
            <a:pPr marL="342900" lvl="0" indent="-342900">
              <a:spcBef>
                <a:spcPts val="165"/>
              </a:spcBef>
              <a:buClr>
                <a:srgbClr val="5FB89A"/>
              </a:buClr>
              <a:buSzPts val="1100"/>
              <a:buFont typeface="Symbol" panose="05050102010706020507" pitchFamily="18" charset="2"/>
              <a:buChar char=""/>
              <a:tabLst>
                <a:tab pos="520700" algn="l"/>
                <a:tab pos="521335" algn="l"/>
              </a:tabLst>
            </a:pPr>
            <a:r>
              <a:rPr lang="en-US" sz="1600" dirty="0">
                <a:effectLst/>
                <a:latin typeface="Arial MT"/>
                <a:ea typeface="Symbol" panose="05050102010706020507" pitchFamily="18" charset="2"/>
                <a:cs typeface="Symbol" panose="05050102010706020507" pitchFamily="18" charset="2"/>
              </a:rPr>
              <a:t>A</a:t>
            </a:r>
            <a:r>
              <a:rPr lang="en-US" sz="1600" spc="-5" dirty="0">
                <a:effectLst/>
                <a:latin typeface="Arial MT"/>
                <a:ea typeface="Symbol" panose="05050102010706020507" pitchFamily="18" charset="2"/>
                <a:cs typeface="Symbol" panose="05050102010706020507" pitchFamily="18" charset="2"/>
              </a:rPr>
              <a:t> </a:t>
            </a:r>
            <a:r>
              <a:rPr lang="en-US" sz="1600" dirty="0">
                <a:effectLst/>
                <a:latin typeface="Arial MT"/>
                <a:ea typeface="Symbol" panose="05050102010706020507" pitchFamily="18" charset="2"/>
                <a:cs typeface="Symbol" panose="05050102010706020507" pitchFamily="18" charset="2"/>
              </a:rPr>
              <a:t>public</a:t>
            </a:r>
            <a:r>
              <a:rPr lang="en-US" sz="1600" spc="-25" dirty="0">
                <a:effectLst/>
                <a:latin typeface="Arial MT"/>
                <a:ea typeface="Symbol" panose="05050102010706020507" pitchFamily="18" charset="2"/>
                <a:cs typeface="Symbol" panose="05050102010706020507" pitchFamily="18" charset="2"/>
              </a:rPr>
              <a:t> </a:t>
            </a:r>
            <a:r>
              <a:rPr lang="en-US" sz="1600" dirty="0">
                <a:effectLst/>
                <a:latin typeface="Arial MT"/>
                <a:ea typeface="Symbol" panose="05050102010706020507" pitchFamily="18" charset="2"/>
                <a:cs typeface="Symbol" panose="05050102010706020507" pitchFamily="18" charset="2"/>
              </a:rPr>
              <a:t>health</a:t>
            </a:r>
            <a:r>
              <a:rPr lang="en-US" sz="1600" spc="-20" dirty="0">
                <a:effectLst/>
                <a:latin typeface="Arial MT"/>
                <a:ea typeface="Symbol" panose="05050102010706020507" pitchFamily="18" charset="2"/>
                <a:cs typeface="Symbol" panose="05050102010706020507" pitchFamily="18" charset="2"/>
              </a:rPr>
              <a:t> </a:t>
            </a:r>
            <a:r>
              <a:rPr lang="en-US" sz="1600" dirty="0">
                <a:effectLst/>
                <a:latin typeface="Arial MT"/>
                <a:ea typeface="Symbol" panose="05050102010706020507" pitchFamily="18" charset="2"/>
                <a:cs typeface="Symbol" panose="05050102010706020507" pitchFamily="18" charset="2"/>
              </a:rPr>
              <a:t>professional</a:t>
            </a:r>
            <a:endParaRPr lang="en-GB" sz="1600" dirty="0">
              <a:effectLst/>
              <a:latin typeface="Arial MT"/>
              <a:ea typeface="Symbol" panose="05050102010706020507" pitchFamily="18" charset="2"/>
              <a:cs typeface="Symbol" panose="05050102010706020507" pitchFamily="18" charset="2"/>
            </a:endParaRPr>
          </a:p>
          <a:p>
            <a:pPr marL="342900" lvl="0" indent="-342900">
              <a:spcBef>
                <a:spcPts val="190"/>
              </a:spcBef>
              <a:buClr>
                <a:srgbClr val="5FB89A"/>
              </a:buClr>
              <a:buSzPts val="1100"/>
              <a:buFont typeface="Symbol" panose="05050102010706020507" pitchFamily="18" charset="2"/>
              <a:buChar char=""/>
              <a:tabLst>
                <a:tab pos="520700" algn="l"/>
                <a:tab pos="521335" algn="l"/>
              </a:tabLst>
            </a:pPr>
            <a:r>
              <a:rPr lang="en-US" sz="1600" dirty="0">
                <a:effectLst/>
                <a:latin typeface="Arial MT"/>
                <a:ea typeface="Symbol" panose="05050102010706020507" pitchFamily="18" charset="2"/>
                <a:cs typeface="Symbol" panose="05050102010706020507" pitchFamily="18" charset="2"/>
              </a:rPr>
              <a:t>A</a:t>
            </a:r>
            <a:r>
              <a:rPr lang="en-US" sz="1600" spc="-25" dirty="0">
                <a:effectLst/>
                <a:latin typeface="Arial MT"/>
                <a:ea typeface="Symbol" panose="05050102010706020507" pitchFamily="18" charset="2"/>
                <a:cs typeface="Symbol" panose="05050102010706020507" pitchFamily="18" charset="2"/>
              </a:rPr>
              <a:t> </a:t>
            </a:r>
            <a:r>
              <a:rPr lang="en-US" sz="1600" dirty="0">
                <a:effectLst/>
                <a:latin typeface="Arial MT"/>
                <a:ea typeface="Symbol" panose="05050102010706020507" pitchFamily="18" charset="2"/>
                <a:cs typeface="Symbol" panose="05050102010706020507" pitchFamily="18" charset="2"/>
              </a:rPr>
              <a:t>medical</a:t>
            </a:r>
            <a:r>
              <a:rPr lang="en-US" sz="1600" spc="-10" dirty="0">
                <a:effectLst/>
                <a:latin typeface="Arial MT"/>
                <a:ea typeface="Symbol" panose="05050102010706020507" pitchFamily="18" charset="2"/>
                <a:cs typeface="Symbol" panose="05050102010706020507" pitchFamily="18" charset="2"/>
              </a:rPr>
              <a:t> </a:t>
            </a:r>
            <a:r>
              <a:rPr lang="en-US" sz="1600" dirty="0">
                <a:effectLst/>
                <a:latin typeface="Arial MT"/>
                <a:ea typeface="Symbol" panose="05050102010706020507" pitchFamily="18" charset="2"/>
                <a:cs typeface="Symbol" panose="05050102010706020507" pitchFamily="18" charset="2"/>
              </a:rPr>
              <a:t>technician</a:t>
            </a:r>
            <a:endParaRPr lang="en-GB" sz="1600" dirty="0">
              <a:effectLst/>
              <a:latin typeface="Arial MT"/>
              <a:ea typeface="Symbol" panose="05050102010706020507" pitchFamily="18" charset="2"/>
              <a:cs typeface="Symbol" panose="05050102010706020507" pitchFamily="18" charset="2"/>
            </a:endParaRPr>
          </a:p>
          <a:p>
            <a:pPr marL="342900" lvl="0" indent="-342900">
              <a:spcBef>
                <a:spcPts val="185"/>
              </a:spcBef>
              <a:buClr>
                <a:srgbClr val="5FB89A"/>
              </a:buClr>
              <a:buSzPts val="1100"/>
              <a:buFont typeface="Symbol" panose="05050102010706020507" pitchFamily="18" charset="2"/>
              <a:buChar char=""/>
              <a:tabLst>
                <a:tab pos="520700" algn="l"/>
                <a:tab pos="521335" algn="l"/>
              </a:tabLst>
            </a:pPr>
            <a:r>
              <a:rPr lang="en-US" sz="1600" dirty="0">
                <a:effectLst/>
                <a:latin typeface="Arial MT"/>
                <a:ea typeface="Symbol" panose="05050102010706020507" pitchFamily="18" charset="2"/>
                <a:cs typeface="Symbol" panose="05050102010706020507" pitchFamily="18" charset="2"/>
              </a:rPr>
              <a:t>A</a:t>
            </a:r>
            <a:r>
              <a:rPr lang="en-US" sz="1600" spc="-30" dirty="0">
                <a:effectLst/>
                <a:latin typeface="Arial MT"/>
                <a:ea typeface="Symbol" panose="05050102010706020507" pitchFamily="18" charset="2"/>
                <a:cs typeface="Symbol" panose="05050102010706020507" pitchFamily="18" charset="2"/>
              </a:rPr>
              <a:t> </a:t>
            </a:r>
            <a:r>
              <a:rPr lang="en-US" sz="1600" dirty="0">
                <a:effectLst/>
                <a:latin typeface="Arial MT"/>
                <a:ea typeface="Symbol" panose="05050102010706020507" pitchFamily="18" charset="2"/>
                <a:cs typeface="Symbol" panose="05050102010706020507" pitchFamily="18" charset="2"/>
              </a:rPr>
              <a:t>member</a:t>
            </a:r>
            <a:r>
              <a:rPr lang="en-US" sz="1600" spc="-20" dirty="0">
                <a:effectLst/>
                <a:latin typeface="Arial MT"/>
                <a:ea typeface="Symbol" panose="05050102010706020507" pitchFamily="18" charset="2"/>
                <a:cs typeface="Symbol" panose="05050102010706020507" pitchFamily="18" charset="2"/>
              </a:rPr>
              <a:t> </a:t>
            </a:r>
            <a:r>
              <a:rPr lang="en-US" sz="1600" dirty="0">
                <a:effectLst/>
                <a:latin typeface="Arial MT"/>
                <a:ea typeface="Symbol" panose="05050102010706020507" pitchFamily="18" charset="2"/>
                <a:cs typeface="Symbol" panose="05050102010706020507" pitchFamily="18" charset="2"/>
              </a:rPr>
              <a:t>of staff</a:t>
            </a:r>
            <a:r>
              <a:rPr lang="en-US" sz="1600" spc="-30" dirty="0">
                <a:effectLst/>
                <a:latin typeface="Arial MT"/>
                <a:ea typeface="Symbol" panose="05050102010706020507" pitchFamily="18" charset="2"/>
                <a:cs typeface="Symbol" panose="05050102010706020507" pitchFamily="18" charset="2"/>
              </a:rPr>
              <a:t> </a:t>
            </a:r>
            <a:r>
              <a:rPr lang="en-US" sz="1600" dirty="0">
                <a:effectLst/>
                <a:latin typeface="Arial MT"/>
                <a:ea typeface="Symbol" panose="05050102010706020507" pitchFamily="18" charset="2"/>
                <a:cs typeface="Symbol" panose="05050102010706020507" pitchFamily="18" charset="2"/>
              </a:rPr>
              <a:t>(e.g.,</a:t>
            </a:r>
            <a:r>
              <a:rPr lang="en-US" sz="1600" spc="-25" dirty="0">
                <a:effectLst/>
                <a:latin typeface="Arial MT"/>
                <a:ea typeface="Symbol" panose="05050102010706020507" pitchFamily="18" charset="2"/>
                <a:cs typeface="Symbol" panose="05050102010706020507" pitchFamily="18" charset="2"/>
              </a:rPr>
              <a:t> </a:t>
            </a:r>
            <a:r>
              <a:rPr lang="en-US" sz="1600" dirty="0">
                <a:effectLst/>
                <a:latin typeface="Arial MT"/>
                <a:ea typeface="Symbol" panose="05050102010706020507" pitchFamily="18" charset="2"/>
                <a:cs typeface="Symbol" panose="05050102010706020507" pitchFamily="18" charset="2"/>
              </a:rPr>
              <a:t>administrator/management/medical</a:t>
            </a:r>
            <a:r>
              <a:rPr lang="en-US" sz="1600" spc="-15" dirty="0">
                <a:effectLst/>
                <a:latin typeface="Arial MT"/>
                <a:ea typeface="Symbol" panose="05050102010706020507" pitchFamily="18" charset="2"/>
                <a:cs typeface="Symbol" panose="05050102010706020507" pitchFamily="18" charset="2"/>
              </a:rPr>
              <a:t> </a:t>
            </a:r>
            <a:r>
              <a:rPr lang="en-US" sz="1600" dirty="0">
                <a:effectLst/>
                <a:latin typeface="Arial MT"/>
                <a:ea typeface="Symbol" panose="05050102010706020507" pitchFamily="18" charset="2"/>
                <a:cs typeface="Symbol" panose="05050102010706020507" pitchFamily="18" charset="2"/>
              </a:rPr>
              <a:t>supplier)</a:t>
            </a:r>
          </a:p>
          <a:p>
            <a:pPr marL="342900" lvl="0" indent="-342900">
              <a:spcBef>
                <a:spcPts val="185"/>
              </a:spcBef>
              <a:buClr>
                <a:srgbClr val="5FB89A"/>
              </a:buClr>
              <a:buSzPts val="1100"/>
              <a:buFont typeface="Symbol" panose="05050102010706020507" pitchFamily="18" charset="2"/>
              <a:buChar char=""/>
              <a:tabLst>
                <a:tab pos="520700" algn="l"/>
                <a:tab pos="521335" algn="l"/>
              </a:tabLst>
            </a:pPr>
            <a:r>
              <a:rPr lang="en-US" sz="1600" dirty="0">
                <a:latin typeface="Arial MT"/>
                <a:ea typeface="Symbol" panose="05050102010706020507" pitchFamily="18" charset="2"/>
                <a:cs typeface="Symbol" panose="05050102010706020507" pitchFamily="18" charset="2"/>
              </a:rPr>
              <a:t>A health professional</a:t>
            </a:r>
            <a:endParaRPr lang="en-US" sz="1600" dirty="0">
              <a:effectLst/>
              <a:latin typeface="Arial MT"/>
              <a:ea typeface="Symbol" panose="05050102010706020507" pitchFamily="18" charset="2"/>
              <a:cs typeface="Symbol" panose="05050102010706020507" pitchFamily="18" charset="2"/>
            </a:endParaRPr>
          </a:p>
          <a:p>
            <a:pPr marL="342900" lvl="0" indent="-342900">
              <a:spcBef>
                <a:spcPts val="185"/>
              </a:spcBef>
              <a:buClr>
                <a:srgbClr val="5FB89A"/>
              </a:buClr>
              <a:buSzPts val="1100"/>
              <a:buFont typeface="Symbol" panose="05050102010706020507" pitchFamily="18" charset="2"/>
              <a:buChar char=""/>
              <a:tabLst>
                <a:tab pos="520700" algn="l"/>
                <a:tab pos="521335" algn="l"/>
              </a:tabLst>
            </a:pPr>
            <a:endParaRPr lang="en-GB" sz="1600" dirty="0">
              <a:effectLst/>
              <a:latin typeface="Arial MT"/>
              <a:ea typeface="Symbol" panose="05050102010706020507" pitchFamily="18" charset="2"/>
              <a:cs typeface="Symbol" panose="05050102010706020507" pitchFamily="18" charset="2"/>
            </a:endParaRPr>
          </a:p>
          <a:p>
            <a:pPr marL="342900" lvl="0" indent="-342900">
              <a:spcBef>
                <a:spcPts val="195"/>
              </a:spcBef>
              <a:buClr>
                <a:srgbClr val="5FB89A"/>
              </a:buClr>
              <a:buSzPts val="1100"/>
              <a:buFont typeface="Symbol" panose="05050102010706020507" pitchFamily="18" charset="2"/>
              <a:buChar char=""/>
              <a:tabLst>
                <a:tab pos="520700" algn="l"/>
                <a:tab pos="521335" algn="l"/>
              </a:tabLst>
            </a:pPr>
            <a:endParaRPr lang="en-GB" sz="1600" dirty="0">
              <a:effectLst/>
              <a:latin typeface="Arial MT"/>
              <a:ea typeface="Symbol" panose="05050102010706020507" pitchFamily="18" charset="2"/>
              <a:cs typeface="Symbol" panose="05050102010706020507" pitchFamily="18" charset="2"/>
            </a:endParaRPr>
          </a:p>
        </p:txBody>
      </p:sp>
    </p:spTree>
    <p:extLst>
      <p:ext uri="{BB962C8B-B14F-4D97-AF65-F5344CB8AC3E}">
        <p14:creationId xmlns:p14="http://schemas.microsoft.com/office/powerpoint/2010/main" val="3438443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2"/>
          <p:cNvSpPr txBox="1">
            <a:spLocks noGrp="1"/>
          </p:cNvSpPr>
          <p:nvPr>
            <p:ph type="title"/>
          </p:nvPr>
        </p:nvSpPr>
        <p:spPr>
          <a:xfrm>
            <a:off x="120697" y="771247"/>
            <a:ext cx="8222100" cy="101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800" dirty="0"/>
              <a:t>What will you gain by participating in the Pilot Testing</a:t>
            </a:r>
            <a:endParaRPr sz="1800" dirty="0"/>
          </a:p>
        </p:txBody>
      </p:sp>
      <p:sp>
        <p:nvSpPr>
          <p:cNvPr id="4" name="Google Shape;132;p21">
            <a:extLst>
              <a:ext uri="{FF2B5EF4-FFF2-40B4-BE49-F238E27FC236}">
                <a16:creationId xmlns:a16="http://schemas.microsoft.com/office/drawing/2014/main" id="{1410F300-4F62-2479-DB0B-82979EC80782}"/>
              </a:ext>
            </a:extLst>
          </p:cNvPr>
          <p:cNvSpPr txBox="1">
            <a:spLocks/>
          </p:cNvSpPr>
          <p:nvPr/>
        </p:nvSpPr>
        <p:spPr>
          <a:xfrm>
            <a:off x="291450" y="1838083"/>
            <a:ext cx="8629266" cy="27102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spcBef>
                <a:spcPts val="195"/>
              </a:spcBef>
              <a:buClr>
                <a:srgbClr val="5FB89A"/>
              </a:buClr>
              <a:buSzPts val="1100"/>
              <a:buFont typeface="Symbol" panose="05050102010706020507" pitchFamily="18" charset="2"/>
              <a:buChar char=""/>
              <a:tabLst>
                <a:tab pos="520700" algn="l"/>
                <a:tab pos="521335" algn="l"/>
              </a:tabLst>
            </a:pPr>
            <a:r>
              <a:rPr lang="en-GB" sz="1600" dirty="0">
                <a:solidFill>
                  <a:srgbClr val="002060"/>
                </a:solidFill>
                <a:latin typeface="Arial MT"/>
                <a:ea typeface="Symbol" panose="05050102010706020507" pitchFamily="18" charset="2"/>
                <a:cs typeface="Symbol" panose="05050102010706020507" pitchFamily="18" charset="2"/>
              </a:rPr>
              <a:t>You will have access to diverse but concrete content that was developed based on the current digital needs of the Health Workforce.</a:t>
            </a:r>
          </a:p>
          <a:p>
            <a:pPr marL="342900" indent="-342900">
              <a:spcBef>
                <a:spcPts val="195"/>
              </a:spcBef>
              <a:buClr>
                <a:srgbClr val="5FB89A"/>
              </a:buClr>
              <a:buSzPts val="1100"/>
              <a:buFont typeface="Symbol" panose="05050102010706020507" pitchFamily="18" charset="2"/>
              <a:buChar char=""/>
              <a:tabLst>
                <a:tab pos="520700" algn="l"/>
                <a:tab pos="521335" algn="l"/>
              </a:tabLst>
            </a:pPr>
            <a:r>
              <a:rPr lang="en-GB" sz="1600" dirty="0">
                <a:solidFill>
                  <a:srgbClr val="002060"/>
                </a:solidFill>
                <a:latin typeface="Arial MT"/>
                <a:ea typeface="Symbol" panose="05050102010706020507" pitchFamily="18" charset="2"/>
                <a:cs typeface="Symbol" panose="05050102010706020507" pitchFamily="18" charset="2"/>
              </a:rPr>
              <a:t>You will also be able to assess your knowledge and skills and further explore new content and information.</a:t>
            </a:r>
          </a:p>
          <a:p>
            <a:pPr marL="342900" indent="-342900">
              <a:spcBef>
                <a:spcPts val="195"/>
              </a:spcBef>
              <a:buClr>
                <a:srgbClr val="5FB89A"/>
              </a:buClr>
              <a:buSzPts val="1100"/>
              <a:buFont typeface="Symbol" panose="05050102010706020507" pitchFamily="18" charset="2"/>
              <a:buChar char=""/>
              <a:tabLst>
                <a:tab pos="520700" algn="l"/>
                <a:tab pos="521335" algn="l"/>
              </a:tabLst>
            </a:pPr>
            <a:r>
              <a:rPr lang="en-GB" sz="1600" dirty="0">
                <a:solidFill>
                  <a:srgbClr val="002060"/>
                </a:solidFill>
                <a:latin typeface="Arial MT"/>
                <a:ea typeface="Symbol" panose="05050102010706020507" pitchFamily="18" charset="2"/>
                <a:cs typeface="Symbol" panose="05050102010706020507" pitchFamily="18" charset="2"/>
              </a:rPr>
              <a:t>Receive confirmation of participation by participating in at least 2 modules of the training programme of your selection filling out the evaluation questionnaire that will be sent to you.</a:t>
            </a:r>
          </a:p>
          <a:p>
            <a:pPr marL="342900" indent="-342900">
              <a:spcBef>
                <a:spcPts val="195"/>
              </a:spcBef>
              <a:buClr>
                <a:srgbClr val="5FB89A"/>
              </a:buClr>
              <a:buSzPts val="1100"/>
              <a:buFont typeface="Symbol" panose="05050102010706020507" pitchFamily="18" charset="2"/>
              <a:buChar char=""/>
              <a:tabLst>
                <a:tab pos="520700" algn="l"/>
                <a:tab pos="521335" algn="l"/>
              </a:tabLst>
            </a:pPr>
            <a:endParaRPr lang="en-GB" sz="1600" dirty="0">
              <a:solidFill>
                <a:srgbClr val="002060"/>
              </a:solidFill>
              <a:latin typeface="Arial MT"/>
              <a:ea typeface="Symbol" panose="05050102010706020507" pitchFamily="18" charset="2"/>
              <a:cs typeface="Symbol" panose="05050102010706020507" pitchFamily="18" charset="2"/>
            </a:endParaRPr>
          </a:p>
          <a:p>
            <a:pPr>
              <a:spcBef>
                <a:spcPts val="195"/>
              </a:spcBef>
              <a:buClr>
                <a:srgbClr val="5FB89A"/>
              </a:buClr>
              <a:buSzPts val="1100"/>
              <a:tabLst>
                <a:tab pos="520700" algn="l"/>
                <a:tab pos="521335" algn="l"/>
              </a:tabLst>
            </a:pPr>
            <a:r>
              <a:rPr lang="en-GB" sz="1600" dirty="0">
                <a:solidFill>
                  <a:srgbClr val="002060"/>
                </a:solidFill>
                <a:latin typeface="Arial MT"/>
                <a:ea typeface="Symbol" panose="05050102010706020507" pitchFamily="18" charset="2"/>
                <a:cs typeface="Symbol" panose="05050102010706020507" pitchFamily="18" charset="2"/>
              </a:rPr>
              <a:t>By receiving the confirmation of participation, you will be eligible to receive the Certification of the competences and skills acquired during the Pilot Testing of the Training Programme by the end of the Pilot Testing. </a:t>
            </a:r>
          </a:p>
          <a:p>
            <a:pPr marL="342900" indent="-342900">
              <a:spcBef>
                <a:spcPts val="195"/>
              </a:spcBef>
              <a:buClr>
                <a:srgbClr val="5FB89A"/>
              </a:buClr>
              <a:buSzPts val="1100"/>
              <a:buFont typeface="Symbol" panose="05050102010706020507" pitchFamily="18" charset="2"/>
              <a:buChar char=""/>
              <a:tabLst>
                <a:tab pos="520700" algn="l"/>
                <a:tab pos="521335" algn="l"/>
              </a:tabLst>
            </a:pPr>
            <a:endParaRPr lang="en-GB" sz="1600" dirty="0">
              <a:latin typeface="Arial MT"/>
              <a:ea typeface="Symbol" panose="05050102010706020507" pitchFamily="18" charset="2"/>
              <a:cs typeface="Symbol" panose="05050102010706020507" pitchFamily="18" charset="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5"/>
          <p:cNvSpPr txBox="1">
            <a:spLocks noGrp="1"/>
          </p:cNvSpPr>
          <p:nvPr>
            <p:ph type="title" idx="4294967295"/>
          </p:nvPr>
        </p:nvSpPr>
        <p:spPr>
          <a:xfrm>
            <a:off x="130350" y="819679"/>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BeWell Pilot Testing links</a:t>
            </a:r>
            <a:endParaRPr dirty="0"/>
          </a:p>
        </p:txBody>
      </p:sp>
      <p:sp>
        <p:nvSpPr>
          <p:cNvPr id="157" name="Google Shape;157;p25"/>
          <p:cNvSpPr txBox="1">
            <a:spLocks noGrp="1"/>
          </p:cNvSpPr>
          <p:nvPr>
            <p:ph type="body" idx="4294967295"/>
          </p:nvPr>
        </p:nvSpPr>
        <p:spPr>
          <a:xfrm>
            <a:off x="130350" y="1587379"/>
            <a:ext cx="7727110" cy="2710200"/>
          </a:xfrm>
          <a:prstGeom prst="rect">
            <a:avLst/>
          </a:prstGeom>
        </p:spPr>
        <p:txBody>
          <a:bodyPr spcFirstLastPara="1" wrap="square" lIns="91425" tIns="91425" rIns="91425" bIns="91425" anchor="t" anchorCtr="0">
            <a:noAutofit/>
          </a:bodyPr>
          <a:lstStyle/>
          <a:p>
            <a:pPr marL="285750" indent="-285750">
              <a:spcBef>
                <a:spcPts val="1600"/>
              </a:spcBef>
            </a:pPr>
            <a:r>
              <a:rPr lang="it-IT" dirty="0"/>
              <a:t>You can be informed</a:t>
            </a:r>
            <a:r>
              <a:rPr lang="en-GB" dirty="0"/>
              <a:t> by BeWell’s partners </a:t>
            </a:r>
            <a:r>
              <a:rPr lang="it-IT" dirty="0"/>
              <a:t>about the launch date and timelines of the Pilot Training Programmes by filling out this </a:t>
            </a:r>
            <a:r>
              <a:rPr lang="it-IT" dirty="0">
                <a:hlinkClick r:id="rId3"/>
              </a:rPr>
              <a:t>Form</a:t>
            </a:r>
            <a:endParaRPr lang="it-IT" dirty="0"/>
          </a:p>
          <a:p>
            <a:pPr marL="0" lvl="0" indent="0" algn="l" rtl="0">
              <a:spcBef>
                <a:spcPts val="1600"/>
              </a:spcBef>
              <a:spcAft>
                <a:spcPts val="0"/>
              </a:spcAft>
              <a:buNone/>
            </a:pPr>
            <a:endParaRPr lang="it-IT" dirty="0"/>
          </a:p>
          <a:p>
            <a:pPr marL="285750" indent="-285750">
              <a:spcBef>
                <a:spcPts val="1600"/>
              </a:spcBef>
            </a:pPr>
            <a:r>
              <a:rPr lang="it-IT" dirty="0"/>
              <a:t>You can access the Pilot Testing of the Training Programmes here: </a:t>
            </a:r>
          </a:p>
          <a:p>
            <a:pPr marL="0" lvl="0" indent="0" algn="l" rtl="0">
              <a:spcBef>
                <a:spcPts val="1600"/>
              </a:spcBef>
              <a:spcAft>
                <a:spcPts val="0"/>
              </a:spcAft>
              <a:buNone/>
            </a:pPr>
            <a:endParaRPr lang="it-IT" dirty="0"/>
          </a:p>
          <a:p>
            <a:pPr marL="285750" marR="69215" indent="-285750" algn="just">
              <a:spcBef>
                <a:spcPts val="5"/>
              </a:spcBef>
            </a:pPr>
            <a:r>
              <a:rPr lang="en-US" sz="1800" dirty="0">
                <a:effectLst/>
                <a:latin typeface="Arial MT"/>
                <a:ea typeface="Arial MT"/>
                <a:cs typeface="Arial MT"/>
              </a:rPr>
              <a:t>Please</a:t>
            </a:r>
            <a:r>
              <a:rPr lang="en-US" sz="1800" spc="5" dirty="0">
                <a:effectLst/>
                <a:latin typeface="Arial MT"/>
                <a:ea typeface="Arial MT"/>
                <a:cs typeface="Arial MT"/>
              </a:rPr>
              <a:t> </a:t>
            </a:r>
            <a:r>
              <a:rPr lang="en-US" sz="1800" dirty="0">
                <a:effectLst/>
                <a:latin typeface="Arial MT"/>
                <a:ea typeface="Arial MT"/>
                <a:cs typeface="Arial MT"/>
              </a:rPr>
              <a:t>click</a:t>
            </a:r>
            <a:r>
              <a:rPr lang="en-US" sz="1800" spc="-20" dirty="0">
                <a:effectLst/>
                <a:latin typeface="Arial MT"/>
                <a:ea typeface="Arial MT"/>
                <a:cs typeface="Arial MT"/>
              </a:rPr>
              <a:t> </a:t>
            </a:r>
            <a:r>
              <a:rPr lang="en-US" sz="1800" dirty="0">
                <a:effectLst/>
                <a:latin typeface="Arial MT"/>
                <a:ea typeface="Arial MT"/>
                <a:cs typeface="Arial MT"/>
              </a:rPr>
              <a:t>here</a:t>
            </a:r>
            <a:r>
              <a:rPr lang="en-US" sz="1800" spc="5" dirty="0">
                <a:effectLst/>
                <a:latin typeface="Arial MT"/>
                <a:ea typeface="Arial MT"/>
                <a:cs typeface="Arial MT"/>
              </a:rPr>
              <a:t> </a:t>
            </a:r>
            <a:r>
              <a:rPr lang="en-US" sz="1800" dirty="0">
                <a:effectLst/>
                <a:latin typeface="Arial MT"/>
                <a:ea typeface="Arial MT"/>
                <a:cs typeface="Arial MT"/>
              </a:rPr>
              <a:t>to</a:t>
            </a:r>
            <a:r>
              <a:rPr lang="en-US" sz="1800" spc="30" dirty="0">
                <a:effectLst/>
                <a:latin typeface="Arial MT"/>
                <a:ea typeface="Arial MT"/>
                <a:cs typeface="Arial MT"/>
              </a:rPr>
              <a:t> </a:t>
            </a:r>
            <a:r>
              <a:rPr lang="en-US" sz="1800" u="sng" dirty="0">
                <a:solidFill>
                  <a:srgbClr val="0000FF"/>
                </a:solidFill>
                <a:effectLst/>
                <a:latin typeface="Arial MT"/>
                <a:ea typeface="Arial MT"/>
                <a:cs typeface="Arial MT"/>
                <a:hlinkClick r:id="rId4"/>
              </a:rPr>
              <a:t>see</a:t>
            </a:r>
            <a:r>
              <a:rPr lang="en-US" sz="1800" u="sng" spc="-10" dirty="0">
                <a:solidFill>
                  <a:srgbClr val="0000FF"/>
                </a:solidFill>
                <a:effectLst/>
                <a:latin typeface="Arial MT"/>
                <a:ea typeface="Arial MT"/>
                <a:cs typeface="Arial MT"/>
                <a:hlinkClick r:id="rId4"/>
              </a:rPr>
              <a:t> </a:t>
            </a:r>
            <a:r>
              <a:rPr lang="en-US" sz="1800" u="sng" dirty="0">
                <a:solidFill>
                  <a:srgbClr val="0000FF"/>
                </a:solidFill>
                <a:effectLst/>
                <a:latin typeface="Arial MT"/>
                <a:ea typeface="Arial MT"/>
                <a:cs typeface="Arial MT"/>
                <a:hlinkClick r:id="rId4"/>
              </a:rPr>
              <a:t>how</a:t>
            </a:r>
            <a:r>
              <a:rPr lang="en-US" sz="1800" u="sng" spc="-30" dirty="0">
                <a:solidFill>
                  <a:srgbClr val="0000FF"/>
                </a:solidFill>
                <a:effectLst/>
                <a:latin typeface="Arial MT"/>
                <a:ea typeface="Arial MT"/>
                <a:cs typeface="Arial MT"/>
                <a:hlinkClick r:id="rId4"/>
              </a:rPr>
              <a:t> </a:t>
            </a:r>
            <a:r>
              <a:rPr lang="en-US" sz="1800" u="sng" dirty="0">
                <a:solidFill>
                  <a:srgbClr val="0000FF"/>
                </a:solidFill>
                <a:effectLst/>
                <a:latin typeface="Arial MT"/>
                <a:ea typeface="Arial MT"/>
                <a:cs typeface="Arial MT"/>
                <a:hlinkClick r:id="rId4"/>
              </a:rPr>
              <a:t>you</a:t>
            </a:r>
            <a:r>
              <a:rPr lang="en-US" sz="1800" u="sng" spc="10" dirty="0">
                <a:solidFill>
                  <a:srgbClr val="0000FF"/>
                </a:solidFill>
                <a:effectLst/>
                <a:latin typeface="Arial MT"/>
                <a:ea typeface="Arial MT"/>
                <a:cs typeface="Arial MT"/>
                <a:hlinkClick r:id="rId4"/>
              </a:rPr>
              <a:t> </a:t>
            </a:r>
            <a:r>
              <a:rPr lang="en-US" sz="1800" u="sng" dirty="0">
                <a:solidFill>
                  <a:srgbClr val="0000FF"/>
                </a:solidFill>
                <a:effectLst/>
                <a:latin typeface="Arial MT"/>
                <a:ea typeface="Arial MT"/>
                <a:cs typeface="Arial MT"/>
                <a:hlinkClick r:id="rId4"/>
              </a:rPr>
              <a:t>can</a:t>
            </a:r>
            <a:r>
              <a:rPr lang="en-US" sz="1800" u="sng" spc="-10" dirty="0">
                <a:solidFill>
                  <a:srgbClr val="0000FF"/>
                </a:solidFill>
                <a:effectLst/>
                <a:latin typeface="Arial MT"/>
                <a:ea typeface="Arial MT"/>
                <a:cs typeface="Arial MT"/>
                <a:hlinkClick r:id="rId4"/>
              </a:rPr>
              <a:t> </a:t>
            </a:r>
            <a:r>
              <a:rPr lang="en-US" sz="1800" u="sng" dirty="0">
                <a:solidFill>
                  <a:srgbClr val="0000FF"/>
                </a:solidFill>
                <a:effectLst/>
                <a:latin typeface="Arial MT"/>
                <a:ea typeface="Arial MT"/>
                <a:cs typeface="Arial MT"/>
                <a:hlinkClick r:id="rId4"/>
              </a:rPr>
              <a:t>access the</a:t>
            </a:r>
            <a:r>
              <a:rPr lang="en-US" sz="1800" u="sng" spc="-10" dirty="0">
                <a:solidFill>
                  <a:srgbClr val="0000FF"/>
                </a:solidFill>
                <a:effectLst/>
                <a:latin typeface="Arial MT"/>
                <a:ea typeface="Arial MT"/>
                <a:cs typeface="Arial MT"/>
                <a:hlinkClick r:id="rId4"/>
              </a:rPr>
              <a:t> </a:t>
            </a:r>
            <a:r>
              <a:rPr lang="en-US" sz="1800" u="sng" dirty="0">
                <a:solidFill>
                  <a:srgbClr val="0000FF"/>
                </a:solidFill>
                <a:effectLst/>
                <a:latin typeface="Arial MT"/>
                <a:ea typeface="Arial MT"/>
                <a:cs typeface="Arial MT"/>
                <a:hlinkClick r:id="rId4"/>
              </a:rPr>
              <a:t>training</a:t>
            </a:r>
            <a:r>
              <a:rPr lang="en-US" sz="1800" u="sng" spc="-10" dirty="0">
                <a:solidFill>
                  <a:srgbClr val="0000FF"/>
                </a:solidFill>
                <a:effectLst/>
                <a:latin typeface="Arial MT"/>
                <a:ea typeface="Arial MT"/>
                <a:cs typeface="Arial MT"/>
                <a:hlinkClick r:id="rId4"/>
              </a:rPr>
              <a:t> </a:t>
            </a:r>
            <a:r>
              <a:rPr lang="en-US" sz="1800" u="sng" dirty="0">
                <a:solidFill>
                  <a:srgbClr val="0000FF"/>
                </a:solidFill>
                <a:effectLst/>
                <a:latin typeface="Arial MT"/>
                <a:ea typeface="Arial MT"/>
                <a:cs typeface="Arial MT"/>
                <a:hlinkClick r:id="rId4"/>
              </a:rPr>
              <a:t>programme</a:t>
            </a:r>
            <a:r>
              <a:rPr lang="en-US" sz="1800" dirty="0">
                <a:effectLst/>
                <a:latin typeface="Arial MT"/>
                <a:ea typeface="Arial MT"/>
                <a:cs typeface="Arial MT"/>
              </a:rPr>
              <a:t>.</a:t>
            </a:r>
            <a:endParaRPr lang="en-GB" sz="1800" dirty="0">
              <a:effectLst/>
              <a:latin typeface="Arial MT"/>
              <a:ea typeface="Arial MT"/>
              <a:cs typeface="Arial MT"/>
            </a:endParaRPr>
          </a:p>
        </p:txBody>
      </p:sp>
      <p:pic>
        <p:nvPicPr>
          <p:cNvPr id="3" name="Εικόνα 2" descr="Εικόνα που περιέχει μοτίβο, τετράγωνο, pixel, σχεδίαση&#10;&#10;Περιγραφή που δημιουργήθηκε αυτόματα">
            <a:extLst>
              <a:ext uri="{FF2B5EF4-FFF2-40B4-BE49-F238E27FC236}">
                <a16:creationId xmlns:a16="http://schemas.microsoft.com/office/drawing/2014/main" id="{66EA9B21-64B4-1037-A22E-FFB50B78D53F}"/>
              </a:ext>
            </a:extLst>
          </p:cNvPr>
          <p:cNvPicPr>
            <a:picLocks noChangeAspect="1"/>
          </p:cNvPicPr>
          <p:nvPr/>
        </p:nvPicPr>
        <p:blipFill>
          <a:blip r:embed="rId5"/>
          <a:stretch>
            <a:fillRect/>
          </a:stretch>
        </p:blipFill>
        <p:spPr>
          <a:xfrm>
            <a:off x="7687305" y="1681240"/>
            <a:ext cx="1326345" cy="1326345"/>
          </a:xfrm>
          <a:prstGeom prst="rect">
            <a:avLst/>
          </a:prstGeom>
        </p:spPr>
      </p:pic>
      <p:pic>
        <p:nvPicPr>
          <p:cNvPr id="5" name="Εικόνα 4">
            <a:extLst>
              <a:ext uri="{FF2B5EF4-FFF2-40B4-BE49-F238E27FC236}">
                <a16:creationId xmlns:a16="http://schemas.microsoft.com/office/drawing/2014/main" id="{D3EDD156-587E-6A4E-2C9A-6A4434D4B11C}"/>
              </a:ext>
            </a:extLst>
          </p:cNvPr>
          <p:cNvPicPr>
            <a:picLocks noChangeAspect="1"/>
          </p:cNvPicPr>
          <p:nvPr/>
        </p:nvPicPr>
        <p:blipFill>
          <a:blip r:embed="rId6"/>
          <a:stretch>
            <a:fillRect/>
          </a:stretch>
        </p:blipFill>
        <p:spPr>
          <a:xfrm>
            <a:off x="7687305" y="3421023"/>
            <a:ext cx="1352995" cy="1352995"/>
          </a:xfrm>
          <a:prstGeom prst="rect">
            <a:avLst/>
          </a:prstGeom>
        </p:spPr>
      </p:pic>
    </p:spTree>
  </p:cSld>
  <p:clrMapOvr>
    <a:masterClrMapping/>
  </p:clrMapOvr>
</p:sld>
</file>

<file path=ppt/theme/theme1.xml><?xml version="1.0" encoding="utf-8"?>
<a:theme xmlns:a="http://schemas.openxmlformats.org/drawingml/2006/main" name="Material">
  <a:themeElements>
    <a:clrScheme name="Material">
      <a:dk1>
        <a:srgbClr val="60B89A"/>
      </a:dk1>
      <a:lt1>
        <a:srgbClr val="FFFFFF"/>
      </a:lt1>
      <a:dk2>
        <a:srgbClr val="302879"/>
      </a:dk2>
      <a:lt2>
        <a:srgbClr val="1F3C91"/>
      </a:lt2>
      <a:accent1>
        <a:srgbClr val="60B89A"/>
      </a:accent1>
      <a:accent2>
        <a:srgbClr val="302879"/>
      </a:accent2>
      <a:accent3>
        <a:srgbClr val="60B89A"/>
      </a:accent3>
      <a:accent4>
        <a:srgbClr val="1F3C91"/>
      </a:accent4>
      <a:accent5>
        <a:srgbClr val="A7CFC4"/>
      </a:accent5>
      <a:accent6>
        <a:srgbClr val="A2AAD6"/>
      </a:accent6>
      <a:hlink>
        <a:srgbClr val="302879"/>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TotalTime>
  <Words>426</Words>
  <Application>Microsoft Office PowerPoint</Application>
  <PresentationFormat>Προβολή στην οθόνη (16:9)</PresentationFormat>
  <Paragraphs>46</Paragraphs>
  <Slides>10</Slides>
  <Notes>10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10</vt:i4>
      </vt:variant>
    </vt:vector>
  </HeadingPairs>
  <TitlesOfParts>
    <vt:vector size="16" baseType="lpstr">
      <vt:lpstr>Arial</vt:lpstr>
      <vt:lpstr>Arial MT</vt:lpstr>
      <vt:lpstr>Symbol</vt:lpstr>
      <vt:lpstr>Roboto</vt:lpstr>
      <vt:lpstr>Fredoka</vt:lpstr>
      <vt:lpstr>Material</vt:lpstr>
      <vt:lpstr>Pilot Testing on Urgent Needs for Digital Skills</vt:lpstr>
      <vt:lpstr>A few words about BeWell</vt:lpstr>
      <vt:lpstr>Promote the upskilling and reskilling of the European health workforce. </vt:lpstr>
      <vt:lpstr>Pilot Testing on Urgent Needs for Digital Skills</vt:lpstr>
      <vt:lpstr>Παρουσίαση του PowerPoint</vt:lpstr>
      <vt:lpstr>The Pilot Testing will focus on the following nine topics: </vt:lpstr>
      <vt:lpstr>The Pilot Testing welcomes people who are part of the Health and Care Workforce as:</vt:lpstr>
      <vt:lpstr>What will you gain by participating in the Pilot Testing</vt:lpstr>
      <vt:lpstr>BeWell Pilot Testing links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Natalìa</dc:creator>
  <cp:lastModifiedBy>KOITSANOU EFSTATHIA</cp:lastModifiedBy>
  <cp:revision>5</cp:revision>
  <dcterms:modified xsi:type="dcterms:W3CDTF">2024-02-22T17:11:23Z</dcterms:modified>
</cp:coreProperties>
</file>